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97" r:id="rId4"/>
  </p:sldMasterIdLst>
  <p:notesMasterIdLst>
    <p:notesMasterId r:id="rId12"/>
  </p:notesMasterIdLst>
  <p:sldIdLst>
    <p:sldId id="256" r:id="rId5"/>
    <p:sldId id="482" r:id="rId6"/>
    <p:sldId id="260" r:id="rId7"/>
    <p:sldId id="265" r:id="rId8"/>
    <p:sldId id="488" r:id="rId9"/>
    <p:sldId id="276" r:id="rId10"/>
    <p:sldId id="490" r:id="rId1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NG Daniel" initials="CD" lastIdx="1" clrIdx="0">
    <p:extLst>
      <p:ext uri="{19B8F6BF-5375-455C-9EA6-DF929625EA0E}">
        <p15:presenceInfo xmlns:p15="http://schemas.microsoft.com/office/powerpoint/2012/main" userId="S-1-5-21-3637208745-3825800285-422149103-14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AF6D8E-0520-48ED-AC15-9E0150221069}" v="18" dt="2019-11-07T09:35:55.013"/>
    <p1510:client id="{1BDFB1B7-3DA4-4CB0-A1A8-0AD8ABBAF22A}" v="610" dt="2019-11-01T14:29:22.627"/>
    <p1510:client id="{1E99986A-0914-454D-ABDA-DCBCE2180199}" v="50" dt="2019-11-06T13:30:17.438"/>
    <p1510:client id="{40C7F9B3-60F0-4DEE-A63A-C9285F8F61AB}" v="114" dt="2019-10-24T15:00:36.917"/>
    <p1510:client id="{4446EFA2-80F6-4A70-B767-0F930A5C7B9A}" v="229" dt="2019-10-16T07:55:38.031"/>
    <p1510:client id="{48421ABB-13FC-4BC8-9529-C34C24A3FFF6}" v="402" dt="2019-09-25T14:18:20.014"/>
    <p1510:client id="{54BDCFDF-5C7C-4E94-A29D-CAAB531635E2}" v="134" dt="2019-10-16T14:31:56.482"/>
    <p1510:client id="{73C6D124-7858-4704-835F-97A8447759AC}" v="8" dt="2019-11-07T15:35:41.015"/>
    <p1510:client id="{8B53F4F7-7609-4584-9AE0-8DD7C35CFF5C}" v="6" dt="2019-10-15T13:10:19.168"/>
    <p1510:client id="{8C460A51-7C11-41B6-99A8-7A482E1C2757}" v="101" dt="2019-11-01T16:03:55.573"/>
    <p1510:client id="{8CE0E8E4-C54A-48BC-BA21-901ED2DEC7D3}" v="92" dt="2019-10-23T07:54:07.218"/>
    <p1510:client id="{94B384C2-6C0F-4D87-B4A4-4E5BEADF90F2}" v="220" dt="2019-11-01T14:45:02.712"/>
    <p1510:client id="{9539FEFC-D9BE-4F43-88E6-27426AF63A84}" v="1" dt="2019-10-31T11:28:55.290"/>
    <p1510:client id="{9E5F43E0-6F6F-48F2-8625-340BCA671AA4}" v="140" dt="2019-10-18T12:19:12.538"/>
    <p1510:client id="{A541103D-E903-4E5D-823A-8DD98260B4C1}" v="5" dt="2019-09-27T07:08:56.920"/>
    <p1510:client id="{F1EF3856-FE13-4D5A-AD32-D4779B3D2FF3}" v="399" dt="2019-10-31T09:35:00.225"/>
    <p1510:client id="{F5D7C980-350E-426B-83F9-F54992009372}" v="445" dt="2019-09-25T13:36:47.728"/>
    <p1510:client id="{FBBD57ED-DE5C-491F-B9C1-09323804A8C9}" v="53" dt="2019-09-25T14:38:01.6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5225" autoAdjust="0"/>
    <p:restoredTop sz="88968" autoAdjust="0"/>
  </p:normalViewPr>
  <p:slideViewPr>
    <p:cSldViewPr>
      <p:cViewPr varScale="1">
        <p:scale>
          <a:sx n="61" d="100"/>
          <a:sy n="61" d="100"/>
        </p:scale>
        <p:origin x="498" y="60"/>
      </p:cViewPr>
      <p:guideLst>
        <p:guide orient="horz" pos="2160"/>
        <p:guide pos="2880"/>
      </p:guideLst>
    </p:cSldViewPr>
  </p:slideViewPr>
  <p:outlineViewPr>
    <p:cViewPr>
      <p:scale>
        <a:sx n="33" d="100"/>
        <a:sy n="33" d="100"/>
      </p:scale>
      <p:origin x="0" y="9774"/>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C4AD6BCD-02A0-469A-9C56-458C64DEDC5D}" type="datetimeFigureOut">
              <a:rPr lang="en-US" smtClean="0"/>
              <a:t>1/31/2025</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76EE7CF2-2409-418E-B977-43B61968F023}" type="slidenum">
              <a:rPr lang="en-US" smtClean="0"/>
              <a:t>‹#›</a:t>
            </a:fld>
            <a:endParaRPr lang="en-US" dirty="0"/>
          </a:p>
        </p:txBody>
      </p:sp>
    </p:spTree>
    <p:extLst>
      <p:ext uri="{BB962C8B-B14F-4D97-AF65-F5344CB8AC3E}">
        <p14:creationId xmlns:p14="http://schemas.microsoft.com/office/powerpoint/2010/main" val="66509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3062E50F-2B40-5A41-A5BE-95794CD7F882}"/>
              </a:ext>
            </a:extLst>
          </p:cNvPr>
          <p:cNvSpPr>
            <a:spLocks noGrp="1" noRot="1" noChangeAspect="1" noTextEdit="1"/>
          </p:cNvSpPr>
          <p:nvPr>
            <p:ph type="sldImg"/>
          </p:nvPr>
        </p:nvSpPr>
        <p:spPr>
          <a:ln/>
        </p:spPr>
      </p:sp>
      <p:sp>
        <p:nvSpPr>
          <p:cNvPr id="8195" name="Notes Placeholder 2">
            <a:extLst>
              <a:ext uri="{FF2B5EF4-FFF2-40B4-BE49-F238E27FC236}">
                <a16:creationId xmlns:a16="http://schemas.microsoft.com/office/drawing/2014/main" id="{20F0B7F8-23EA-534E-AA68-67071543B0B6}"/>
              </a:ext>
            </a:extLst>
          </p:cNvPr>
          <p:cNvSpPr>
            <a:spLocks noGrp="1"/>
          </p:cNvSpPr>
          <p:nvPr>
            <p:ph type="body" idx="1"/>
          </p:nvPr>
        </p:nvSpPr>
        <p:spPr>
          <a:noFill/>
        </p:spPr>
        <p:txBody>
          <a:bodyPr/>
          <a:lstStyle/>
          <a:p>
            <a:endParaRPr lang="en-US" altLang="en-US" dirty="0">
              <a:latin typeface="Arial" panose="020B0604020202020204" pitchFamily="34" charset="0"/>
              <a:cs typeface="Arial" panose="020B0604020202020204" pitchFamily="34" charset="0"/>
            </a:endParaRPr>
          </a:p>
        </p:txBody>
      </p:sp>
      <p:sp>
        <p:nvSpPr>
          <p:cNvPr id="8196" name="Slide Number Placeholder 3">
            <a:extLst>
              <a:ext uri="{FF2B5EF4-FFF2-40B4-BE49-F238E27FC236}">
                <a16:creationId xmlns:a16="http://schemas.microsoft.com/office/drawing/2014/main" id="{9FFA3D24-F8C5-D74C-A070-86C1CFB93247}"/>
              </a:ext>
            </a:extLst>
          </p:cNvPr>
          <p:cNvSpPr>
            <a:spLocks noGrp="1"/>
          </p:cNvSpPr>
          <p:nvPr>
            <p:ph type="sldNum" sz="quarter" idx="5"/>
          </p:nvPr>
        </p:nvSpPr>
        <p:spPr>
          <a:noFill/>
        </p:spPr>
        <p:txBody>
          <a:bodyPr/>
          <a:lstStyle>
            <a:lvl1pP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0"/>
              </a:spcBef>
              <a:spcAft>
                <a:spcPct val="0"/>
              </a:spcAf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0"/>
              </a:spcBef>
              <a:spcAft>
                <a:spcPct val="0"/>
              </a:spcAf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0"/>
              </a:spcBef>
              <a:spcAft>
                <a:spcPct val="0"/>
              </a:spcAf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0"/>
              </a:spcBef>
              <a:spcAft>
                <a:spcPct val="0"/>
              </a:spcAf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fld id="{6CB811F2-DACD-8648-99E3-EB438CED5433}" type="slidenum">
              <a:rPr lang="en-US" altLang="en-US" sz="1200">
                <a:cs typeface="Arial" panose="020B0604020202020204" pitchFamily="34" charset="0"/>
              </a:rPr>
              <a:pPr/>
              <a:t>4</a:t>
            </a:fld>
            <a:endParaRPr lang="en-US" altLang="en-US" sz="1200" dirty="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ctrTitle"/>
          </p:nvPr>
        </p:nvSpPr>
        <p:spPr>
          <a:xfrm>
            <a:off x="685800" y="2130425"/>
            <a:ext cx="7772400" cy="1470025"/>
          </a:xfrm>
        </p:spPr>
        <p:txBody>
          <a:bodyPr/>
          <a:lstStyle>
            <a:lvl1pPr>
              <a:defRPr/>
            </a:lvl1pPr>
          </a:lstStyle>
          <a:p>
            <a:pPr lvl="0"/>
            <a:r>
              <a:rPr lang="en-US" altLang="fr-FR" noProof="0"/>
              <a:t>Click to edit Master title style</a:t>
            </a:r>
          </a:p>
        </p:txBody>
      </p:sp>
      <p:sp>
        <p:nvSpPr>
          <p:cNvPr id="66563" name="Rectangle 3"/>
          <p:cNvSpPr>
            <a:spLocks noGrp="1" noChangeArrowheads="1"/>
          </p:cNvSpPr>
          <p:nvPr>
            <p:ph type="subTitle" idx="1"/>
          </p:nvPr>
        </p:nvSpPr>
        <p:spPr>
          <a:xfrm>
            <a:off x="684213" y="3860800"/>
            <a:ext cx="6400800" cy="1752600"/>
          </a:xfrm>
        </p:spPr>
        <p:txBody>
          <a:bodyPr/>
          <a:lstStyle>
            <a:lvl1pPr marL="0" indent="0">
              <a:buFontTx/>
              <a:buNone/>
              <a:defRPr/>
            </a:lvl1pPr>
          </a:lstStyle>
          <a:p>
            <a:pPr lvl="0"/>
            <a:r>
              <a:rPr lang="en-US" altLang="fr-FR" noProof="0"/>
              <a:t>Click to edit Master subtitle style</a:t>
            </a:r>
          </a:p>
        </p:txBody>
      </p:sp>
    </p:spTree>
    <p:extLst>
      <p:ext uri="{BB962C8B-B14F-4D97-AF65-F5344CB8AC3E}">
        <p14:creationId xmlns:p14="http://schemas.microsoft.com/office/powerpoint/2010/main" val="3397758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4"/>
          <p:cNvSpPr>
            <a:spLocks noGrp="1" noChangeArrowheads="1"/>
          </p:cNvSpPr>
          <p:nvPr>
            <p:ph type="sldNum" sz="quarter" idx="10"/>
          </p:nvPr>
        </p:nvSpPr>
        <p:spPr>
          <a:ln/>
        </p:spPr>
        <p:txBody>
          <a:bodyPr/>
          <a:lstStyle>
            <a:lvl1pPr>
              <a:defRPr/>
            </a:lvl1pPr>
          </a:lstStyle>
          <a:p>
            <a:fld id="{79210080-9E62-4C82-9C4F-57F6145F1343}" type="slidenum">
              <a:rPr lang="en-US" smtClean="0"/>
              <a:t>‹#›</a:t>
            </a:fld>
            <a:endParaRPr lang="en-US" dirty="0"/>
          </a:p>
        </p:txBody>
      </p:sp>
    </p:spTree>
    <p:extLst>
      <p:ext uri="{BB962C8B-B14F-4D97-AF65-F5344CB8AC3E}">
        <p14:creationId xmlns:p14="http://schemas.microsoft.com/office/powerpoint/2010/main" val="265667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4"/>
          <p:cNvSpPr>
            <a:spLocks noGrp="1" noChangeArrowheads="1"/>
          </p:cNvSpPr>
          <p:nvPr>
            <p:ph type="sldNum" sz="quarter" idx="10"/>
          </p:nvPr>
        </p:nvSpPr>
        <p:spPr>
          <a:ln/>
        </p:spPr>
        <p:txBody>
          <a:bodyPr/>
          <a:lstStyle>
            <a:lvl1pPr>
              <a:defRPr/>
            </a:lvl1pPr>
          </a:lstStyle>
          <a:p>
            <a:fld id="{79210080-9E62-4C82-9C4F-57F6145F1343}" type="slidenum">
              <a:rPr lang="en-US" smtClean="0"/>
              <a:t>‹#›</a:t>
            </a:fld>
            <a:endParaRPr lang="en-US" dirty="0"/>
          </a:p>
        </p:txBody>
      </p:sp>
    </p:spTree>
    <p:extLst>
      <p:ext uri="{BB962C8B-B14F-4D97-AF65-F5344CB8AC3E}">
        <p14:creationId xmlns:p14="http://schemas.microsoft.com/office/powerpoint/2010/main" val="816457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fr-CH"/>
          </a:p>
        </p:txBody>
      </p:sp>
      <p:sp>
        <p:nvSpPr>
          <p:cNvPr id="3" name="Text Placeholder 2"/>
          <p:cNvSpPr>
            <a:spLocks noGrp="1"/>
          </p:cNvSpPr>
          <p:nvPr>
            <p:ph type="body" sz="half" idx="1"/>
          </p:nvPr>
        </p:nvSpPr>
        <p:spPr>
          <a:xfrm>
            <a:off x="457200" y="1773238"/>
            <a:ext cx="4038600" cy="4352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4648200" y="1773238"/>
            <a:ext cx="4038600" cy="4352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Slide Number Placeholder 4"/>
          <p:cNvSpPr>
            <a:spLocks noGrp="1"/>
          </p:cNvSpPr>
          <p:nvPr>
            <p:ph type="sldNum" sz="quarter" idx="10"/>
          </p:nvPr>
        </p:nvSpPr>
        <p:spPr/>
        <p:txBody>
          <a:bodyPr/>
          <a:lstStyle>
            <a:lvl1pPr>
              <a:defRPr/>
            </a:lvl1pPr>
          </a:lstStyle>
          <a:p>
            <a:fld id="{79210080-9E62-4C82-9C4F-57F6145F1343}" type="slidenum">
              <a:rPr lang="en-US" smtClean="0"/>
              <a:t>‹#›</a:t>
            </a:fld>
            <a:endParaRPr lang="en-US" dirty="0"/>
          </a:p>
        </p:txBody>
      </p:sp>
    </p:spTree>
    <p:extLst>
      <p:ext uri="{BB962C8B-B14F-4D97-AF65-F5344CB8AC3E}">
        <p14:creationId xmlns:p14="http://schemas.microsoft.com/office/powerpoint/2010/main" val="40833242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fr-CH"/>
          </a:p>
        </p:txBody>
      </p:sp>
    </p:spTree>
    <p:extLst>
      <p:ext uri="{BB962C8B-B14F-4D97-AF65-F5344CB8AC3E}">
        <p14:creationId xmlns:p14="http://schemas.microsoft.com/office/powerpoint/2010/main" val="3290670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Tree>
    <p:extLst>
      <p:ext uri="{BB962C8B-B14F-4D97-AF65-F5344CB8AC3E}">
        <p14:creationId xmlns:p14="http://schemas.microsoft.com/office/powerpoint/2010/main" val="4282618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2443499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457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4648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Tree>
    <p:extLst>
      <p:ext uri="{BB962C8B-B14F-4D97-AF65-F5344CB8AC3E}">
        <p14:creationId xmlns:p14="http://schemas.microsoft.com/office/powerpoint/2010/main" val="20338900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Tree>
    <p:extLst>
      <p:ext uri="{BB962C8B-B14F-4D97-AF65-F5344CB8AC3E}">
        <p14:creationId xmlns:p14="http://schemas.microsoft.com/office/powerpoint/2010/main" val="40101216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Tree>
    <p:extLst>
      <p:ext uri="{BB962C8B-B14F-4D97-AF65-F5344CB8AC3E}">
        <p14:creationId xmlns:p14="http://schemas.microsoft.com/office/powerpoint/2010/main" val="36464142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8764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4"/>
          <p:cNvSpPr>
            <a:spLocks noGrp="1" noChangeArrowheads="1"/>
          </p:cNvSpPr>
          <p:nvPr>
            <p:ph type="sldNum" sz="quarter" idx="10"/>
          </p:nvPr>
        </p:nvSpPr>
        <p:spPr>
          <a:xfrm>
            <a:off x="7010400" y="0"/>
            <a:ext cx="2133600" cy="476250"/>
          </a:xfrm>
          <a:ln/>
        </p:spPr>
        <p:txBody>
          <a:bodyPr/>
          <a:lstStyle>
            <a:lvl1pPr algn="r">
              <a:defRPr>
                <a:solidFill>
                  <a:schemeClr val="tx1"/>
                </a:solidFill>
              </a:defRPr>
            </a:lvl1pPr>
          </a:lstStyle>
          <a:p>
            <a:fld id="{458ED907-D769-438A-ACB9-84D806C060D6}" type="slidenum">
              <a:rPr lang="en-US" smtClean="0"/>
              <a:pPr/>
              <a:t>‹#›</a:t>
            </a:fld>
            <a:endParaRPr lang="en-US" dirty="0"/>
          </a:p>
        </p:txBody>
      </p:sp>
    </p:spTree>
    <p:extLst>
      <p:ext uri="{BB962C8B-B14F-4D97-AF65-F5344CB8AC3E}">
        <p14:creationId xmlns:p14="http://schemas.microsoft.com/office/powerpoint/2010/main" val="24029234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603169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fr-CH"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935346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Tree>
    <p:extLst>
      <p:ext uri="{BB962C8B-B14F-4D97-AF65-F5344CB8AC3E}">
        <p14:creationId xmlns:p14="http://schemas.microsoft.com/office/powerpoint/2010/main" val="13661290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Tree>
    <p:extLst>
      <p:ext uri="{BB962C8B-B14F-4D97-AF65-F5344CB8AC3E}">
        <p14:creationId xmlns:p14="http://schemas.microsoft.com/office/powerpoint/2010/main" val="35265160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051A7B9F-40E3-494F-B320-09FA0CDE3CE5}" type="slidenum">
              <a:rPr lang="en-US"/>
              <a:pPr>
                <a:defRPr/>
              </a:pPr>
              <a:t>‹#›</a:t>
            </a:fld>
            <a:endParaRPr lang="en-US" dirty="0"/>
          </a:p>
        </p:txBody>
      </p:sp>
    </p:spTree>
    <p:extLst>
      <p:ext uri="{BB962C8B-B14F-4D97-AF65-F5344CB8AC3E}">
        <p14:creationId xmlns:p14="http://schemas.microsoft.com/office/powerpoint/2010/main" val="11403626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D750C232-2F45-4A7E-AD29-1564074471FA}" type="slidenum">
              <a:rPr lang="en-US"/>
              <a:pPr>
                <a:defRPr/>
              </a:pPr>
              <a:t>‹#›</a:t>
            </a:fld>
            <a:endParaRPr lang="en-US" dirty="0"/>
          </a:p>
        </p:txBody>
      </p:sp>
    </p:spTree>
    <p:extLst>
      <p:ext uri="{BB962C8B-B14F-4D97-AF65-F5344CB8AC3E}">
        <p14:creationId xmlns:p14="http://schemas.microsoft.com/office/powerpoint/2010/main" val="1723356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3D4A6824-9F09-403C-AC51-75B874E45F69}" type="slidenum">
              <a:rPr lang="en-US"/>
              <a:pPr>
                <a:defRPr/>
              </a:pPr>
              <a:t>‹#›</a:t>
            </a:fld>
            <a:endParaRPr lang="en-US" dirty="0"/>
          </a:p>
        </p:txBody>
      </p:sp>
    </p:spTree>
    <p:extLst>
      <p:ext uri="{BB962C8B-B14F-4D97-AF65-F5344CB8AC3E}">
        <p14:creationId xmlns:p14="http://schemas.microsoft.com/office/powerpoint/2010/main" val="283130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457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4648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Rectangle 6"/>
          <p:cNvSpPr>
            <a:spLocks noGrp="1" noChangeArrowheads="1"/>
          </p:cNvSpPr>
          <p:nvPr>
            <p:ph type="sldNum" sz="quarter" idx="10"/>
          </p:nvPr>
        </p:nvSpPr>
        <p:spPr>
          <a:ln/>
        </p:spPr>
        <p:txBody>
          <a:bodyPr/>
          <a:lstStyle>
            <a:lvl1pPr>
              <a:defRPr/>
            </a:lvl1pPr>
          </a:lstStyle>
          <a:p>
            <a:pPr>
              <a:defRPr/>
            </a:pPr>
            <a:fld id="{16DC957F-C0C6-476C-9C7B-95453F93E311}" type="slidenum">
              <a:rPr lang="en-US"/>
              <a:pPr>
                <a:defRPr/>
              </a:pPr>
              <a:t>‹#›</a:t>
            </a:fld>
            <a:endParaRPr lang="en-US" dirty="0"/>
          </a:p>
        </p:txBody>
      </p:sp>
    </p:spTree>
    <p:extLst>
      <p:ext uri="{BB962C8B-B14F-4D97-AF65-F5344CB8AC3E}">
        <p14:creationId xmlns:p14="http://schemas.microsoft.com/office/powerpoint/2010/main" val="34695582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Rectangle 6"/>
          <p:cNvSpPr>
            <a:spLocks noGrp="1" noChangeArrowheads="1"/>
          </p:cNvSpPr>
          <p:nvPr>
            <p:ph type="sldNum" sz="quarter" idx="10"/>
          </p:nvPr>
        </p:nvSpPr>
        <p:spPr>
          <a:ln/>
        </p:spPr>
        <p:txBody>
          <a:bodyPr/>
          <a:lstStyle>
            <a:lvl1pPr>
              <a:defRPr/>
            </a:lvl1pPr>
          </a:lstStyle>
          <a:p>
            <a:pPr>
              <a:defRPr/>
            </a:pPr>
            <a:fld id="{3E48ED49-38BF-4CE7-BC2B-E643211BC10D}" type="slidenum">
              <a:rPr lang="en-US"/>
              <a:pPr>
                <a:defRPr/>
              </a:pPr>
              <a:t>‹#›</a:t>
            </a:fld>
            <a:endParaRPr lang="en-US" dirty="0"/>
          </a:p>
        </p:txBody>
      </p:sp>
    </p:spTree>
    <p:extLst>
      <p:ext uri="{BB962C8B-B14F-4D97-AF65-F5344CB8AC3E}">
        <p14:creationId xmlns:p14="http://schemas.microsoft.com/office/powerpoint/2010/main" val="38280452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Rectangle 6"/>
          <p:cNvSpPr>
            <a:spLocks noGrp="1" noChangeArrowheads="1"/>
          </p:cNvSpPr>
          <p:nvPr>
            <p:ph type="sldNum" sz="quarter" idx="10"/>
          </p:nvPr>
        </p:nvSpPr>
        <p:spPr>
          <a:ln/>
        </p:spPr>
        <p:txBody>
          <a:bodyPr/>
          <a:lstStyle>
            <a:lvl1pPr>
              <a:defRPr/>
            </a:lvl1pPr>
          </a:lstStyle>
          <a:p>
            <a:pPr>
              <a:defRPr/>
            </a:pPr>
            <a:fld id="{ED859DD1-6174-42EB-BCFA-07E4FA9697ED}" type="slidenum">
              <a:rPr lang="en-US"/>
              <a:pPr>
                <a:defRPr/>
              </a:pPr>
              <a:t>‹#›</a:t>
            </a:fld>
            <a:endParaRPr lang="en-US" dirty="0"/>
          </a:p>
        </p:txBody>
      </p:sp>
    </p:spTree>
    <p:extLst>
      <p:ext uri="{BB962C8B-B14F-4D97-AF65-F5344CB8AC3E}">
        <p14:creationId xmlns:p14="http://schemas.microsoft.com/office/powerpoint/2010/main" val="2609020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fld id="{79210080-9E62-4C82-9C4F-57F6145F1343}" type="slidenum">
              <a:rPr lang="en-US" smtClean="0"/>
              <a:t>‹#›</a:t>
            </a:fld>
            <a:endParaRPr lang="en-US" dirty="0"/>
          </a:p>
        </p:txBody>
      </p:sp>
    </p:spTree>
    <p:extLst>
      <p:ext uri="{BB962C8B-B14F-4D97-AF65-F5344CB8AC3E}">
        <p14:creationId xmlns:p14="http://schemas.microsoft.com/office/powerpoint/2010/main" val="994685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6E07057-45CC-42DA-882B-9CFE3D92C42A}" type="slidenum">
              <a:rPr lang="en-US"/>
              <a:pPr>
                <a:defRPr/>
              </a:pPr>
              <a:t>‹#›</a:t>
            </a:fld>
            <a:endParaRPr lang="en-US" dirty="0"/>
          </a:p>
        </p:txBody>
      </p:sp>
    </p:spTree>
    <p:extLst>
      <p:ext uri="{BB962C8B-B14F-4D97-AF65-F5344CB8AC3E}">
        <p14:creationId xmlns:p14="http://schemas.microsoft.com/office/powerpoint/2010/main" val="32294670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FB0AB60-4142-4B57-818A-F495B161090C}" type="slidenum">
              <a:rPr lang="en-US"/>
              <a:pPr>
                <a:defRPr/>
              </a:pPr>
              <a:t>‹#›</a:t>
            </a:fld>
            <a:endParaRPr lang="en-US" dirty="0"/>
          </a:p>
        </p:txBody>
      </p:sp>
    </p:spTree>
    <p:extLst>
      <p:ext uri="{BB962C8B-B14F-4D97-AF65-F5344CB8AC3E}">
        <p14:creationId xmlns:p14="http://schemas.microsoft.com/office/powerpoint/2010/main" val="19978392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fr-CH"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5562328-9CF8-4BC0-A327-940E215BADEE}" type="slidenum">
              <a:rPr lang="en-US"/>
              <a:pPr>
                <a:defRPr/>
              </a:pPr>
              <a:t>‹#›</a:t>
            </a:fld>
            <a:endParaRPr lang="en-US" dirty="0"/>
          </a:p>
        </p:txBody>
      </p:sp>
    </p:spTree>
    <p:extLst>
      <p:ext uri="{BB962C8B-B14F-4D97-AF65-F5344CB8AC3E}">
        <p14:creationId xmlns:p14="http://schemas.microsoft.com/office/powerpoint/2010/main" val="38337034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F485652A-4608-4731-8F6A-199F196C4865}" type="slidenum">
              <a:rPr lang="en-US"/>
              <a:pPr>
                <a:defRPr/>
              </a:pPr>
              <a:t>‹#›</a:t>
            </a:fld>
            <a:endParaRPr lang="en-US" dirty="0"/>
          </a:p>
        </p:txBody>
      </p:sp>
    </p:spTree>
    <p:extLst>
      <p:ext uri="{BB962C8B-B14F-4D97-AF65-F5344CB8AC3E}">
        <p14:creationId xmlns:p14="http://schemas.microsoft.com/office/powerpoint/2010/main" val="29184546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A8C07D8D-270E-4E29-947E-210C1834F19F}" type="slidenum">
              <a:rPr lang="en-US"/>
              <a:pPr>
                <a:defRPr/>
              </a:pPr>
              <a:t>‹#›</a:t>
            </a:fld>
            <a:endParaRPr lang="en-US" dirty="0"/>
          </a:p>
        </p:txBody>
      </p:sp>
    </p:spTree>
    <p:extLst>
      <p:ext uri="{BB962C8B-B14F-4D97-AF65-F5344CB8AC3E}">
        <p14:creationId xmlns:p14="http://schemas.microsoft.com/office/powerpoint/2010/main" val="23946468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8AB089BE-538A-4D2F-BF6C-786AB86FE09F}" type="slidenum">
              <a:rPr lang="en-US"/>
              <a:pPr>
                <a:defRPr/>
              </a:pPr>
              <a:t>‹#›</a:t>
            </a:fld>
            <a:endParaRPr lang="en-US" dirty="0"/>
          </a:p>
        </p:txBody>
      </p:sp>
    </p:spTree>
    <p:extLst>
      <p:ext uri="{BB962C8B-B14F-4D97-AF65-F5344CB8AC3E}">
        <p14:creationId xmlns:p14="http://schemas.microsoft.com/office/powerpoint/2010/main" val="19738098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041FAD8C-D386-461D-8B08-5887F606FD5B}" type="slidenum">
              <a:rPr lang="en-US"/>
              <a:pPr>
                <a:defRPr/>
              </a:pPr>
              <a:t>‹#›</a:t>
            </a:fld>
            <a:endParaRPr lang="en-US" dirty="0"/>
          </a:p>
        </p:txBody>
      </p:sp>
    </p:spTree>
    <p:extLst>
      <p:ext uri="{BB962C8B-B14F-4D97-AF65-F5344CB8AC3E}">
        <p14:creationId xmlns:p14="http://schemas.microsoft.com/office/powerpoint/2010/main" val="12231906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24A05F7-F14F-4C00-AF5F-D8101B6F61E0}" type="slidenum">
              <a:rPr lang="en-US"/>
              <a:pPr>
                <a:defRPr/>
              </a:pPr>
              <a:t>‹#›</a:t>
            </a:fld>
            <a:endParaRPr lang="en-US" dirty="0"/>
          </a:p>
        </p:txBody>
      </p:sp>
    </p:spTree>
    <p:extLst>
      <p:ext uri="{BB962C8B-B14F-4D97-AF65-F5344CB8AC3E}">
        <p14:creationId xmlns:p14="http://schemas.microsoft.com/office/powerpoint/2010/main" val="3995548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457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4648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Rectangle 6"/>
          <p:cNvSpPr>
            <a:spLocks noGrp="1" noChangeArrowheads="1"/>
          </p:cNvSpPr>
          <p:nvPr>
            <p:ph type="sldNum" sz="quarter" idx="10"/>
          </p:nvPr>
        </p:nvSpPr>
        <p:spPr>
          <a:ln/>
        </p:spPr>
        <p:txBody>
          <a:bodyPr/>
          <a:lstStyle>
            <a:lvl1pPr>
              <a:defRPr/>
            </a:lvl1pPr>
          </a:lstStyle>
          <a:p>
            <a:pPr>
              <a:defRPr/>
            </a:pPr>
            <a:fld id="{956C6E2C-F05B-4BF9-B6AE-EAA637ACD54F}" type="slidenum">
              <a:rPr lang="en-US"/>
              <a:pPr>
                <a:defRPr/>
              </a:pPr>
              <a:t>‹#›</a:t>
            </a:fld>
            <a:endParaRPr lang="en-US" dirty="0"/>
          </a:p>
        </p:txBody>
      </p:sp>
    </p:spTree>
    <p:extLst>
      <p:ext uri="{BB962C8B-B14F-4D97-AF65-F5344CB8AC3E}">
        <p14:creationId xmlns:p14="http://schemas.microsoft.com/office/powerpoint/2010/main" val="69612488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Rectangle 6"/>
          <p:cNvSpPr>
            <a:spLocks noGrp="1" noChangeArrowheads="1"/>
          </p:cNvSpPr>
          <p:nvPr>
            <p:ph type="sldNum" sz="quarter" idx="10"/>
          </p:nvPr>
        </p:nvSpPr>
        <p:spPr>
          <a:ln/>
        </p:spPr>
        <p:txBody>
          <a:bodyPr/>
          <a:lstStyle>
            <a:lvl1pPr>
              <a:defRPr/>
            </a:lvl1pPr>
          </a:lstStyle>
          <a:p>
            <a:pPr>
              <a:defRPr/>
            </a:pPr>
            <a:fld id="{E8C7F610-4B6C-4ABD-A239-6497D4674A48}" type="slidenum">
              <a:rPr lang="en-US"/>
              <a:pPr>
                <a:defRPr/>
              </a:pPr>
              <a:t>‹#›</a:t>
            </a:fld>
            <a:endParaRPr lang="en-US" dirty="0"/>
          </a:p>
        </p:txBody>
      </p:sp>
    </p:spTree>
    <p:extLst>
      <p:ext uri="{BB962C8B-B14F-4D97-AF65-F5344CB8AC3E}">
        <p14:creationId xmlns:p14="http://schemas.microsoft.com/office/powerpoint/2010/main" val="3530247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457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4648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Rectangle 4"/>
          <p:cNvSpPr>
            <a:spLocks noGrp="1" noChangeArrowheads="1"/>
          </p:cNvSpPr>
          <p:nvPr>
            <p:ph type="sldNum" sz="quarter" idx="10"/>
          </p:nvPr>
        </p:nvSpPr>
        <p:spPr>
          <a:ln/>
        </p:spPr>
        <p:txBody>
          <a:bodyPr/>
          <a:lstStyle>
            <a:lvl1pPr>
              <a:defRPr/>
            </a:lvl1pPr>
          </a:lstStyle>
          <a:p>
            <a:fld id="{79210080-9E62-4C82-9C4F-57F6145F1343}" type="slidenum">
              <a:rPr lang="en-US" smtClean="0"/>
              <a:t>‹#›</a:t>
            </a:fld>
            <a:endParaRPr lang="en-US" dirty="0"/>
          </a:p>
        </p:txBody>
      </p:sp>
    </p:spTree>
    <p:extLst>
      <p:ext uri="{BB962C8B-B14F-4D97-AF65-F5344CB8AC3E}">
        <p14:creationId xmlns:p14="http://schemas.microsoft.com/office/powerpoint/2010/main" val="29734047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Rectangle 6"/>
          <p:cNvSpPr>
            <a:spLocks noGrp="1" noChangeArrowheads="1"/>
          </p:cNvSpPr>
          <p:nvPr>
            <p:ph type="sldNum" sz="quarter" idx="10"/>
          </p:nvPr>
        </p:nvSpPr>
        <p:spPr>
          <a:ln/>
        </p:spPr>
        <p:txBody>
          <a:bodyPr/>
          <a:lstStyle>
            <a:lvl1pPr>
              <a:defRPr/>
            </a:lvl1pPr>
          </a:lstStyle>
          <a:p>
            <a:pPr>
              <a:defRPr/>
            </a:pPr>
            <a:fld id="{06F25EE3-CD16-4F9A-AA44-00DF63094D9A}" type="slidenum">
              <a:rPr lang="en-US"/>
              <a:pPr>
                <a:defRPr/>
              </a:pPr>
              <a:t>‹#›</a:t>
            </a:fld>
            <a:endParaRPr lang="en-US" dirty="0"/>
          </a:p>
        </p:txBody>
      </p:sp>
    </p:spTree>
    <p:extLst>
      <p:ext uri="{BB962C8B-B14F-4D97-AF65-F5344CB8AC3E}">
        <p14:creationId xmlns:p14="http://schemas.microsoft.com/office/powerpoint/2010/main" val="20480054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CA10BC70-9AA0-45BE-A430-CA74C927AC05}" type="slidenum">
              <a:rPr lang="en-US"/>
              <a:pPr>
                <a:defRPr/>
              </a:pPr>
              <a:t>‹#›</a:t>
            </a:fld>
            <a:endParaRPr lang="en-US" dirty="0"/>
          </a:p>
        </p:txBody>
      </p:sp>
    </p:spTree>
    <p:extLst>
      <p:ext uri="{BB962C8B-B14F-4D97-AF65-F5344CB8AC3E}">
        <p14:creationId xmlns:p14="http://schemas.microsoft.com/office/powerpoint/2010/main" val="42454038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8C9ADF6-6D87-46A6-82DC-3B7D701A5AF2}" type="slidenum">
              <a:rPr lang="en-US"/>
              <a:pPr>
                <a:defRPr/>
              </a:pPr>
              <a:t>‹#›</a:t>
            </a:fld>
            <a:endParaRPr lang="en-US" dirty="0"/>
          </a:p>
        </p:txBody>
      </p:sp>
    </p:spTree>
    <p:extLst>
      <p:ext uri="{BB962C8B-B14F-4D97-AF65-F5344CB8AC3E}">
        <p14:creationId xmlns:p14="http://schemas.microsoft.com/office/powerpoint/2010/main" val="27349737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fr-CH"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54D21D5-DE3B-43F2-BF3A-E36EA2DE71C5}" type="slidenum">
              <a:rPr lang="en-US"/>
              <a:pPr>
                <a:defRPr/>
              </a:pPr>
              <a:t>‹#›</a:t>
            </a:fld>
            <a:endParaRPr lang="en-US" dirty="0"/>
          </a:p>
        </p:txBody>
      </p:sp>
    </p:spTree>
    <p:extLst>
      <p:ext uri="{BB962C8B-B14F-4D97-AF65-F5344CB8AC3E}">
        <p14:creationId xmlns:p14="http://schemas.microsoft.com/office/powerpoint/2010/main" val="26645459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D4B26017-7628-43DA-A4D0-9FCA1614219C}" type="slidenum">
              <a:rPr lang="en-US"/>
              <a:pPr>
                <a:defRPr/>
              </a:pPr>
              <a:t>‹#›</a:t>
            </a:fld>
            <a:endParaRPr lang="en-US" dirty="0"/>
          </a:p>
        </p:txBody>
      </p:sp>
    </p:spTree>
    <p:extLst>
      <p:ext uri="{BB962C8B-B14F-4D97-AF65-F5344CB8AC3E}">
        <p14:creationId xmlns:p14="http://schemas.microsoft.com/office/powerpoint/2010/main" val="41030478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026CA2C8-C8EE-4000-A48D-BE294506D826}" type="slidenum">
              <a:rPr lang="en-US"/>
              <a:pPr>
                <a:defRPr/>
              </a:pPr>
              <a:t>‹#›</a:t>
            </a:fld>
            <a:endParaRPr lang="en-US" dirty="0"/>
          </a:p>
        </p:txBody>
      </p:sp>
    </p:spTree>
    <p:extLst>
      <p:ext uri="{BB962C8B-B14F-4D97-AF65-F5344CB8AC3E}">
        <p14:creationId xmlns:p14="http://schemas.microsoft.com/office/powerpoint/2010/main" val="1019983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Rectangle 4"/>
          <p:cNvSpPr>
            <a:spLocks noGrp="1" noChangeArrowheads="1"/>
          </p:cNvSpPr>
          <p:nvPr>
            <p:ph type="sldNum" sz="quarter" idx="10"/>
          </p:nvPr>
        </p:nvSpPr>
        <p:spPr>
          <a:ln/>
        </p:spPr>
        <p:txBody>
          <a:bodyPr/>
          <a:lstStyle>
            <a:lvl1pPr>
              <a:defRPr/>
            </a:lvl1pPr>
          </a:lstStyle>
          <a:p>
            <a:fld id="{79210080-9E62-4C82-9C4F-57F6145F1343}" type="slidenum">
              <a:rPr lang="en-US" smtClean="0"/>
              <a:t>‹#›</a:t>
            </a:fld>
            <a:endParaRPr lang="en-US" dirty="0"/>
          </a:p>
        </p:txBody>
      </p:sp>
    </p:spTree>
    <p:extLst>
      <p:ext uri="{BB962C8B-B14F-4D97-AF65-F5344CB8AC3E}">
        <p14:creationId xmlns:p14="http://schemas.microsoft.com/office/powerpoint/2010/main" val="1740442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Rectangle 4"/>
          <p:cNvSpPr>
            <a:spLocks noGrp="1" noChangeArrowheads="1"/>
          </p:cNvSpPr>
          <p:nvPr>
            <p:ph type="sldNum" sz="quarter" idx="10"/>
          </p:nvPr>
        </p:nvSpPr>
        <p:spPr>
          <a:ln/>
        </p:spPr>
        <p:txBody>
          <a:bodyPr/>
          <a:lstStyle>
            <a:lvl1pPr>
              <a:defRPr/>
            </a:lvl1pPr>
          </a:lstStyle>
          <a:p>
            <a:fld id="{79210080-9E62-4C82-9C4F-57F6145F1343}" type="slidenum">
              <a:rPr lang="en-US" smtClean="0"/>
              <a:t>‹#›</a:t>
            </a:fld>
            <a:endParaRPr lang="en-US" dirty="0"/>
          </a:p>
        </p:txBody>
      </p:sp>
    </p:spTree>
    <p:extLst>
      <p:ext uri="{BB962C8B-B14F-4D97-AF65-F5344CB8AC3E}">
        <p14:creationId xmlns:p14="http://schemas.microsoft.com/office/powerpoint/2010/main" val="3196650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fld id="{79210080-9E62-4C82-9C4F-57F6145F1343}" type="slidenum">
              <a:rPr lang="en-US" smtClean="0"/>
              <a:t>‹#›</a:t>
            </a:fld>
            <a:endParaRPr lang="en-US" dirty="0"/>
          </a:p>
        </p:txBody>
      </p:sp>
    </p:spTree>
    <p:extLst>
      <p:ext uri="{BB962C8B-B14F-4D97-AF65-F5344CB8AC3E}">
        <p14:creationId xmlns:p14="http://schemas.microsoft.com/office/powerpoint/2010/main" val="4025735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fld id="{79210080-9E62-4C82-9C4F-57F6145F1343}" type="slidenum">
              <a:rPr lang="en-US" smtClean="0"/>
              <a:t>‹#›</a:t>
            </a:fld>
            <a:endParaRPr lang="en-US" dirty="0"/>
          </a:p>
        </p:txBody>
      </p:sp>
    </p:spTree>
    <p:extLst>
      <p:ext uri="{BB962C8B-B14F-4D97-AF65-F5344CB8AC3E}">
        <p14:creationId xmlns:p14="http://schemas.microsoft.com/office/powerpoint/2010/main" val="1477080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fr-CH"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fld id="{79210080-9E62-4C82-9C4F-57F6145F1343}" type="slidenum">
              <a:rPr lang="en-US" smtClean="0"/>
              <a:t>‹#›</a:t>
            </a:fld>
            <a:endParaRPr lang="en-US" dirty="0"/>
          </a:p>
        </p:txBody>
      </p:sp>
    </p:spTree>
    <p:extLst>
      <p:ext uri="{BB962C8B-B14F-4D97-AF65-F5344CB8AC3E}">
        <p14:creationId xmlns:p14="http://schemas.microsoft.com/office/powerpoint/2010/main" val="787634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5.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5.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p>
        </p:txBody>
      </p:sp>
      <p:sp>
        <p:nvSpPr>
          <p:cNvPr id="4099" name="Rectangle 3"/>
          <p:cNvSpPr>
            <a:spLocks noGrp="1" noChangeArrowheads="1"/>
          </p:cNvSpPr>
          <p:nvPr>
            <p:ph type="body" idx="1"/>
          </p:nvPr>
        </p:nvSpPr>
        <p:spPr bwMode="auto">
          <a:xfrm>
            <a:off x="457200" y="1773238"/>
            <a:ext cx="8229600" cy="435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
        <p:nvSpPr>
          <p:cNvPr id="65540" name="Rectangle 4"/>
          <p:cNvSpPr>
            <a:spLocks noGrp="1" noChangeArrowheads="1"/>
          </p:cNvSpPr>
          <p:nvPr>
            <p:ph type="sldNum" sz="quarter" idx="4"/>
          </p:nvPr>
        </p:nvSpPr>
        <p:spPr bwMode="auto">
          <a:xfrm>
            <a:off x="7010400" y="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400"/>
            </a:lvl1pPr>
          </a:lstStyle>
          <a:p>
            <a:fld id="{79210080-9E62-4C82-9C4F-57F6145F1343}" type="slidenum">
              <a:rPr lang="en-US" smtClean="0"/>
              <a:t>‹#›</a:t>
            </a:fld>
            <a:endParaRPr lang="en-US" dirty="0"/>
          </a:p>
        </p:txBody>
      </p:sp>
      <p:sp>
        <p:nvSpPr>
          <p:cNvPr id="2" name="Footer Placeholder 1"/>
          <p:cNvSpPr>
            <a:spLocks noGrp="1"/>
          </p:cNvSpPr>
          <p:nvPr>
            <p:ph type="ftr" sz="quarter" idx="3"/>
          </p:nvPr>
        </p:nvSpPr>
        <p:spPr>
          <a:xfrm>
            <a:off x="457200" y="624840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endParaRPr lang="en-US" dirty="0"/>
          </a:p>
        </p:txBody>
      </p:sp>
      <p:sp>
        <p:nvSpPr>
          <p:cNvPr id="3" name="fc" descr="WIPO FOR OFFICIAL USE ONLY"/>
          <p:cNvSpPr txBox="1"/>
          <p:nvPr userDrawn="1"/>
        </p:nvSpPr>
        <p:spPr>
          <a:xfrm>
            <a:off x="0" y="6537960"/>
            <a:ext cx="9144000" cy="223138"/>
          </a:xfrm>
          <a:prstGeom prst="rect">
            <a:avLst/>
          </a:prstGeom>
          <a:noFill/>
        </p:spPr>
        <p:txBody>
          <a:bodyPr vert="horz" rtlCol="0">
            <a:spAutoFit/>
          </a:bodyPr>
          <a:lstStyle/>
          <a:p>
            <a:pPr algn="ctr"/>
            <a:endParaRPr lang="en-US" sz="850" b="0" i="0" u="none" baseline="0">
              <a:solidFill>
                <a:srgbClr val="000000"/>
              </a:solidFill>
              <a:latin typeface="Microsoft Sans Serif" panose="020B0604020202020204" pitchFamily="34" charset="0"/>
            </a:endParaRPr>
          </a:p>
        </p:txBody>
      </p:sp>
      <p:sp>
        <p:nvSpPr>
          <p:cNvPr id="5" name="MSIPCMContentMarking" descr="{&quot;HashCode&quot;:2082126947,&quot;Placement&quot;:&quot;Footer&quot;,&quot;Top&quot;:519.343,&quot;Left&quot;:286.33,&quot;SlideWidth&quot;:720,&quot;SlideHeight&quot;:540}">
            <a:extLst>
              <a:ext uri="{FF2B5EF4-FFF2-40B4-BE49-F238E27FC236}">
                <a16:creationId xmlns:a16="http://schemas.microsoft.com/office/drawing/2014/main" id="{B1D0A172-50BF-9259-491D-4BA53E8AE3E9}"/>
              </a:ext>
            </a:extLst>
          </p:cNvPr>
          <p:cNvSpPr txBox="1"/>
          <p:nvPr userDrawn="1"/>
        </p:nvSpPr>
        <p:spPr>
          <a:xfrm>
            <a:off x="3636391" y="6649884"/>
            <a:ext cx="1871217" cy="153888"/>
          </a:xfrm>
          <a:prstGeom prst="rect">
            <a:avLst/>
          </a:prstGeom>
          <a:noFill/>
        </p:spPr>
        <p:txBody>
          <a:bodyPr vert="horz" wrap="square" lIns="0" tIns="0" rIns="0" bIns="0" rtlCol="0" anchor="ctr" anchorCtr="1">
            <a:spAutoFit/>
          </a:bodyPr>
          <a:lstStyle/>
          <a:p>
            <a:pPr algn="ctr">
              <a:spcBef>
                <a:spcPts val="0"/>
              </a:spcBef>
              <a:spcAft>
                <a:spcPts val="0"/>
              </a:spcAft>
            </a:pPr>
            <a:endParaRPr lang="en-US" sz="1000">
              <a:solidFill>
                <a:srgbClr val="000000"/>
              </a:solidFill>
              <a:latin typeface="Calibri" panose="020F0502020204030204" pitchFamily="34" charset="0"/>
            </a:endParaRPr>
          </a:p>
        </p:txBody>
      </p:sp>
      <p:sp>
        <p:nvSpPr>
          <p:cNvPr id="4" name="MSIPCMContentMarking" descr="{&quot;HashCode&quot;:2082126947,&quot;Placement&quot;:&quot;Footer&quot;,&quot;Top&quot;:519.343,&quot;Left&quot;:286.33,&quot;SlideWidth&quot;:720,&quot;SlideHeight&quot;:540}">
            <a:extLst>
              <a:ext uri="{FF2B5EF4-FFF2-40B4-BE49-F238E27FC236}">
                <a16:creationId xmlns:a16="http://schemas.microsoft.com/office/drawing/2014/main" id="{7E8755D9-ED41-808F-553C-483657976205}"/>
              </a:ext>
            </a:extLst>
          </p:cNvPr>
          <p:cNvSpPr txBox="1"/>
          <p:nvPr userDrawn="1"/>
        </p:nvSpPr>
        <p:spPr>
          <a:xfrm>
            <a:off x="3636391" y="6595656"/>
            <a:ext cx="1871217" cy="262344"/>
          </a:xfrm>
          <a:prstGeom prst="rect">
            <a:avLst/>
          </a:prstGeom>
          <a:noFill/>
        </p:spPr>
        <p:txBody>
          <a:bodyPr vert="horz" wrap="square" lIns="0" tIns="0" rIns="0" bIns="0" rtlCol="0" anchor="ctr" anchorCtr="1">
            <a:spAutoFit/>
          </a:bodyPr>
          <a:lstStyle/>
          <a:p>
            <a:pPr algn="ctr">
              <a:spcBef>
                <a:spcPts val="0"/>
              </a:spcBef>
              <a:spcAft>
                <a:spcPts val="0"/>
              </a:spcAft>
            </a:pPr>
            <a:r>
              <a:rPr lang="en-US" sz="1000">
                <a:solidFill>
                  <a:srgbClr val="000000"/>
                </a:solidFill>
                <a:latin typeface="Calibri" panose="020F0502020204030204" pitchFamily="34" charset="0"/>
              </a:rPr>
              <a:t>WIPO FOR OFFICIAL USE ONLY </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eaLnBrk="1" fontAlgn="base" hangingPunct="1">
        <a:spcBef>
          <a:spcPct val="0"/>
        </a:spcBef>
        <a:spcAft>
          <a:spcPct val="0"/>
        </a:spcAft>
        <a:defRPr sz="3600">
          <a:solidFill>
            <a:srgbClr val="00408C"/>
          </a:solidFill>
          <a:latin typeface="+mj-lt"/>
          <a:ea typeface="+mj-ea"/>
          <a:cs typeface="+mj-cs"/>
        </a:defRPr>
      </a:lvl1pPr>
      <a:lvl2pPr algn="l" rtl="0" eaLnBrk="1" fontAlgn="base" hangingPunct="1">
        <a:spcBef>
          <a:spcPct val="0"/>
        </a:spcBef>
        <a:spcAft>
          <a:spcPct val="0"/>
        </a:spcAft>
        <a:defRPr sz="3600">
          <a:solidFill>
            <a:srgbClr val="00408C"/>
          </a:solidFill>
          <a:latin typeface="Arial" charset="0"/>
        </a:defRPr>
      </a:lvl2pPr>
      <a:lvl3pPr algn="l" rtl="0" eaLnBrk="1" fontAlgn="base" hangingPunct="1">
        <a:spcBef>
          <a:spcPct val="0"/>
        </a:spcBef>
        <a:spcAft>
          <a:spcPct val="0"/>
        </a:spcAft>
        <a:defRPr sz="3600">
          <a:solidFill>
            <a:srgbClr val="00408C"/>
          </a:solidFill>
          <a:latin typeface="Arial" charset="0"/>
        </a:defRPr>
      </a:lvl3pPr>
      <a:lvl4pPr algn="l" rtl="0" eaLnBrk="1" fontAlgn="base" hangingPunct="1">
        <a:spcBef>
          <a:spcPct val="0"/>
        </a:spcBef>
        <a:spcAft>
          <a:spcPct val="0"/>
        </a:spcAft>
        <a:defRPr sz="3600">
          <a:solidFill>
            <a:srgbClr val="00408C"/>
          </a:solidFill>
          <a:latin typeface="Arial" charset="0"/>
        </a:defRPr>
      </a:lvl4pPr>
      <a:lvl5pPr algn="l" rtl="0" eaLnBrk="1" fontAlgn="base" hangingPunct="1">
        <a:spcBef>
          <a:spcPct val="0"/>
        </a:spcBef>
        <a:spcAft>
          <a:spcPct val="0"/>
        </a:spcAft>
        <a:defRPr sz="3600">
          <a:solidFill>
            <a:srgbClr val="00408C"/>
          </a:solidFill>
          <a:latin typeface="Arial" charset="0"/>
        </a:defRPr>
      </a:lvl5pPr>
      <a:lvl6pPr marL="457200" algn="l" rtl="0" eaLnBrk="1" fontAlgn="base" hangingPunct="1">
        <a:spcBef>
          <a:spcPct val="0"/>
        </a:spcBef>
        <a:spcAft>
          <a:spcPct val="0"/>
        </a:spcAft>
        <a:defRPr sz="3600">
          <a:solidFill>
            <a:srgbClr val="00408C"/>
          </a:solidFill>
          <a:latin typeface="Arial" charset="0"/>
        </a:defRPr>
      </a:lvl6pPr>
      <a:lvl7pPr marL="914400" algn="l" rtl="0" eaLnBrk="1" fontAlgn="base" hangingPunct="1">
        <a:spcBef>
          <a:spcPct val="0"/>
        </a:spcBef>
        <a:spcAft>
          <a:spcPct val="0"/>
        </a:spcAft>
        <a:defRPr sz="3600">
          <a:solidFill>
            <a:srgbClr val="00408C"/>
          </a:solidFill>
          <a:latin typeface="Arial" charset="0"/>
        </a:defRPr>
      </a:lvl7pPr>
      <a:lvl8pPr marL="1371600" algn="l" rtl="0" eaLnBrk="1" fontAlgn="base" hangingPunct="1">
        <a:spcBef>
          <a:spcPct val="0"/>
        </a:spcBef>
        <a:spcAft>
          <a:spcPct val="0"/>
        </a:spcAft>
        <a:defRPr sz="3600">
          <a:solidFill>
            <a:srgbClr val="00408C"/>
          </a:solidFill>
          <a:latin typeface="Arial" charset="0"/>
        </a:defRPr>
      </a:lvl8pPr>
      <a:lvl9pPr marL="1828800" algn="l" rtl="0" eaLnBrk="1" fontAlgn="base" hangingPunct="1">
        <a:spcBef>
          <a:spcPct val="0"/>
        </a:spcBef>
        <a:spcAft>
          <a:spcPct val="0"/>
        </a:spcAft>
        <a:defRPr sz="3600">
          <a:solidFill>
            <a:srgbClr val="00408C"/>
          </a:solidFill>
          <a:latin typeface="Arial" charset="0"/>
        </a:defRPr>
      </a:lvl9pPr>
    </p:titleStyle>
    <p:bodyStyle>
      <a:lvl1pPr marL="342900" indent="-342900" algn="l" rtl="0" eaLnBrk="1" fontAlgn="base" hangingPunct="1">
        <a:spcBef>
          <a:spcPct val="20000"/>
        </a:spcBef>
        <a:spcAft>
          <a:spcPct val="0"/>
        </a:spcAft>
        <a:buBlip>
          <a:blip r:embed="rId15"/>
        </a:buBlip>
        <a:defRPr sz="24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5"/>
        </a:buBlip>
        <a:defRPr sz="2400">
          <a:solidFill>
            <a:schemeClr val="tx1"/>
          </a:solidFill>
          <a:latin typeface="+mn-lt"/>
          <a:cs typeface="+mn-cs"/>
        </a:defRPr>
      </a:lvl2pPr>
      <a:lvl3pPr marL="1143000" indent="-228600" algn="l" rtl="0" eaLnBrk="1" fontAlgn="base" hangingPunct="1">
        <a:spcBef>
          <a:spcPct val="20000"/>
        </a:spcBef>
        <a:spcAft>
          <a:spcPct val="0"/>
        </a:spcAft>
        <a:buBlip>
          <a:blip r:embed="rId15"/>
        </a:buBlip>
        <a:defRPr sz="2400">
          <a:solidFill>
            <a:schemeClr val="tx1"/>
          </a:solidFill>
          <a:latin typeface="+mn-lt"/>
          <a:cs typeface="+mn-cs"/>
        </a:defRPr>
      </a:lvl3pPr>
      <a:lvl4pPr marL="1600200" indent="-228600" algn="l" rtl="0" eaLnBrk="1" fontAlgn="base" hangingPunct="1">
        <a:spcBef>
          <a:spcPct val="20000"/>
        </a:spcBef>
        <a:spcAft>
          <a:spcPct val="0"/>
        </a:spcAft>
        <a:buBlip>
          <a:blip r:embed="rId15"/>
        </a:buBlip>
        <a:defRPr sz="2400">
          <a:solidFill>
            <a:schemeClr val="tx1"/>
          </a:solidFill>
          <a:latin typeface="+mn-lt"/>
          <a:cs typeface="+mn-cs"/>
        </a:defRPr>
      </a:lvl4pPr>
      <a:lvl5pPr marL="2057400" indent="-228600" algn="l" rtl="0" eaLnBrk="1" fontAlgn="base" hangingPunct="1">
        <a:spcBef>
          <a:spcPct val="20000"/>
        </a:spcBef>
        <a:spcAft>
          <a:spcPct val="0"/>
        </a:spcAft>
        <a:buBlip>
          <a:blip r:embed="rId15"/>
        </a:buBlip>
        <a:defRPr sz="2400">
          <a:solidFill>
            <a:schemeClr val="tx1"/>
          </a:solidFill>
          <a:latin typeface="+mn-lt"/>
          <a:cs typeface="+mn-cs"/>
        </a:defRPr>
      </a:lvl5pPr>
      <a:lvl6pPr marL="2514600" indent="-228600" algn="l" rtl="0" eaLnBrk="1" fontAlgn="base" hangingPunct="1">
        <a:spcBef>
          <a:spcPct val="20000"/>
        </a:spcBef>
        <a:spcAft>
          <a:spcPct val="0"/>
        </a:spcAft>
        <a:buBlip>
          <a:blip r:embed="rId15"/>
        </a:buBlip>
        <a:defRPr sz="2400">
          <a:solidFill>
            <a:schemeClr val="tx1"/>
          </a:solidFill>
          <a:latin typeface="+mn-lt"/>
          <a:cs typeface="+mn-cs"/>
        </a:defRPr>
      </a:lvl6pPr>
      <a:lvl7pPr marL="2971800" indent="-228600" algn="l" rtl="0" eaLnBrk="1" fontAlgn="base" hangingPunct="1">
        <a:spcBef>
          <a:spcPct val="20000"/>
        </a:spcBef>
        <a:spcAft>
          <a:spcPct val="0"/>
        </a:spcAft>
        <a:buBlip>
          <a:blip r:embed="rId15"/>
        </a:buBlip>
        <a:defRPr sz="2400">
          <a:solidFill>
            <a:schemeClr val="tx1"/>
          </a:solidFill>
          <a:latin typeface="+mn-lt"/>
          <a:cs typeface="+mn-cs"/>
        </a:defRPr>
      </a:lvl7pPr>
      <a:lvl8pPr marL="3429000" indent="-228600" algn="l" rtl="0" eaLnBrk="1" fontAlgn="base" hangingPunct="1">
        <a:spcBef>
          <a:spcPct val="20000"/>
        </a:spcBef>
        <a:spcAft>
          <a:spcPct val="0"/>
        </a:spcAft>
        <a:buBlip>
          <a:blip r:embed="rId15"/>
        </a:buBlip>
        <a:defRPr sz="2400">
          <a:solidFill>
            <a:schemeClr val="tx1"/>
          </a:solidFill>
          <a:latin typeface="+mn-lt"/>
          <a:cs typeface="+mn-cs"/>
        </a:defRPr>
      </a:lvl8pPr>
      <a:lvl9pPr marL="3886200" indent="-228600" algn="l" rtl="0" eaLnBrk="1" fontAlgn="base" hangingPunct="1">
        <a:spcBef>
          <a:spcPct val="20000"/>
        </a:spcBef>
        <a:spcAft>
          <a:spcPct val="0"/>
        </a:spcAft>
        <a:buBlip>
          <a:blip r:embed="rId15"/>
        </a:buBlip>
        <a:defRPr sz="2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p>
        </p:txBody>
      </p:sp>
      <p:sp>
        <p:nvSpPr>
          <p:cNvPr id="1027" name="Rectangle 3"/>
          <p:cNvSpPr>
            <a:spLocks noGrp="1" noChangeArrowheads="1"/>
          </p:cNvSpPr>
          <p:nvPr>
            <p:ph type="body" idx="1"/>
          </p:nvPr>
        </p:nvSpPr>
        <p:spPr bwMode="auto">
          <a:xfrm>
            <a:off x="457200" y="1773238"/>
            <a:ext cx="82296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
        <p:nvSpPr>
          <p:cNvPr id="2" name="Slide Number Placeholder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309B78-A460-4F6C-81B1-58A5D0943BC9}" type="slidenum">
              <a:rPr lang="en-US" smtClean="0"/>
              <a:t>‹#›</a:t>
            </a:fld>
            <a:endParaRPr lang="en-US" dirty="0"/>
          </a:p>
        </p:txBody>
      </p:sp>
      <p:sp>
        <p:nvSpPr>
          <p:cNvPr id="3" name="fc" descr="WIPO FOR OFFICIAL USE ONLY"/>
          <p:cNvSpPr txBox="1"/>
          <p:nvPr userDrawn="1"/>
        </p:nvSpPr>
        <p:spPr>
          <a:xfrm>
            <a:off x="0" y="6537960"/>
            <a:ext cx="9144000" cy="223138"/>
          </a:xfrm>
          <a:prstGeom prst="rect">
            <a:avLst/>
          </a:prstGeom>
          <a:noFill/>
        </p:spPr>
        <p:txBody>
          <a:bodyPr vert="horz" rtlCol="0">
            <a:spAutoFit/>
          </a:bodyPr>
          <a:lstStyle/>
          <a:p>
            <a:pPr algn="ctr"/>
            <a:endParaRPr lang="en-US" sz="850" b="0" i="0" u="none" baseline="0">
              <a:solidFill>
                <a:srgbClr val="000000"/>
              </a:solidFill>
              <a:latin typeface="Microsoft Sans Serif" panose="020B0604020202020204" pitchFamily="34" charset="0"/>
            </a:endParaRPr>
          </a:p>
        </p:txBody>
      </p:sp>
      <p:sp>
        <p:nvSpPr>
          <p:cNvPr id="5" name="MSIPCMContentMarking" descr="{&quot;HashCode&quot;:2082126947,&quot;Placement&quot;:&quot;Footer&quot;,&quot;Top&quot;:519.343,&quot;Left&quot;:286.33,&quot;SlideWidth&quot;:720,&quot;SlideHeight&quot;:540}">
            <a:extLst>
              <a:ext uri="{FF2B5EF4-FFF2-40B4-BE49-F238E27FC236}">
                <a16:creationId xmlns:a16="http://schemas.microsoft.com/office/drawing/2014/main" id="{52AF4BB5-3BD2-075C-3540-1D716A489F39}"/>
              </a:ext>
            </a:extLst>
          </p:cNvPr>
          <p:cNvSpPr txBox="1"/>
          <p:nvPr userDrawn="1"/>
        </p:nvSpPr>
        <p:spPr>
          <a:xfrm>
            <a:off x="3636391" y="6649884"/>
            <a:ext cx="1871217" cy="153888"/>
          </a:xfrm>
          <a:prstGeom prst="rect">
            <a:avLst/>
          </a:prstGeom>
          <a:noFill/>
        </p:spPr>
        <p:txBody>
          <a:bodyPr vert="horz" wrap="square" lIns="0" tIns="0" rIns="0" bIns="0" rtlCol="0" anchor="ctr" anchorCtr="1">
            <a:spAutoFit/>
          </a:bodyPr>
          <a:lstStyle/>
          <a:p>
            <a:pPr algn="ctr">
              <a:spcBef>
                <a:spcPts val="0"/>
              </a:spcBef>
              <a:spcAft>
                <a:spcPts val="0"/>
              </a:spcAft>
            </a:pPr>
            <a:endParaRPr lang="en-US" sz="1000">
              <a:solidFill>
                <a:srgbClr val="000000"/>
              </a:solidFill>
              <a:latin typeface="Calibri" panose="020F0502020204030204" pitchFamily="34" charset="0"/>
            </a:endParaRPr>
          </a:p>
        </p:txBody>
      </p:sp>
      <p:sp>
        <p:nvSpPr>
          <p:cNvPr id="4" name="MSIPCMContentMarking" descr="{&quot;HashCode&quot;:2082126947,&quot;Placement&quot;:&quot;Footer&quot;,&quot;Top&quot;:519.343,&quot;Left&quot;:286.33,&quot;SlideWidth&quot;:720,&quot;SlideHeight&quot;:540}">
            <a:extLst>
              <a:ext uri="{FF2B5EF4-FFF2-40B4-BE49-F238E27FC236}">
                <a16:creationId xmlns:a16="http://schemas.microsoft.com/office/drawing/2014/main" id="{7FB7F649-405B-E78B-F07B-F392E3E8068D}"/>
              </a:ext>
            </a:extLst>
          </p:cNvPr>
          <p:cNvSpPr txBox="1"/>
          <p:nvPr userDrawn="1"/>
        </p:nvSpPr>
        <p:spPr>
          <a:xfrm>
            <a:off x="3636391" y="6595656"/>
            <a:ext cx="1871217" cy="262344"/>
          </a:xfrm>
          <a:prstGeom prst="rect">
            <a:avLst/>
          </a:prstGeom>
          <a:noFill/>
        </p:spPr>
        <p:txBody>
          <a:bodyPr vert="horz" wrap="square" lIns="0" tIns="0" rIns="0" bIns="0" rtlCol="0" anchor="ctr" anchorCtr="1">
            <a:spAutoFit/>
          </a:bodyPr>
          <a:lstStyle/>
          <a:p>
            <a:pPr algn="ctr">
              <a:spcBef>
                <a:spcPts val="0"/>
              </a:spcBef>
              <a:spcAft>
                <a:spcPts val="0"/>
              </a:spcAft>
            </a:pPr>
            <a:r>
              <a:rPr lang="en-US" sz="1000">
                <a:solidFill>
                  <a:srgbClr val="000000"/>
                </a:solidFill>
                <a:latin typeface="Calibri" panose="020F0502020204030204" pitchFamily="34" charset="0"/>
              </a:rPr>
              <a:t>WIPO FOR OFFICIAL USE ONLY </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l" rtl="0" eaLnBrk="1" fontAlgn="base" hangingPunct="1">
        <a:spcBef>
          <a:spcPct val="0"/>
        </a:spcBef>
        <a:spcAft>
          <a:spcPct val="0"/>
        </a:spcAft>
        <a:defRPr sz="3600">
          <a:solidFill>
            <a:srgbClr val="00408C"/>
          </a:solidFill>
          <a:latin typeface="+mj-lt"/>
          <a:ea typeface="+mj-ea"/>
          <a:cs typeface="+mj-cs"/>
        </a:defRPr>
      </a:lvl1pPr>
      <a:lvl2pPr algn="l" rtl="0" eaLnBrk="1" fontAlgn="base" hangingPunct="1">
        <a:spcBef>
          <a:spcPct val="0"/>
        </a:spcBef>
        <a:spcAft>
          <a:spcPct val="0"/>
        </a:spcAft>
        <a:defRPr sz="3600">
          <a:solidFill>
            <a:srgbClr val="00408C"/>
          </a:solidFill>
          <a:latin typeface="Arial" charset="0"/>
          <a:cs typeface="Arial" charset="0"/>
        </a:defRPr>
      </a:lvl2pPr>
      <a:lvl3pPr algn="l" rtl="0" eaLnBrk="1" fontAlgn="base" hangingPunct="1">
        <a:spcBef>
          <a:spcPct val="0"/>
        </a:spcBef>
        <a:spcAft>
          <a:spcPct val="0"/>
        </a:spcAft>
        <a:defRPr sz="3600">
          <a:solidFill>
            <a:srgbClr val="00408C"/>
          </a:solidFill>
          <a:latin typeface="Arial" charset="0"/>
          <a:cs typeface="Arial" charset="0"/>
        </a:defRPr>
      </a:lvl3pPr>
      <a:lvl4pPr algn="l" rtl="0" eaLnBrk="1" fontAlgn="base" hangingPunct="1">
        <a:spcBef>
          <a:spcPct val="0"/>
        </a:spcBef>
        <a:spcAft>
          <a:spcPct val="0"/>
        </a:spcAft>
        <a:defRPr sz="3600">
          <a:solidFill>
            <a:srgbClr val="00408C"/>
          </a:solidFill>
          <a:latin typeface="Arial" charset="0"/>
          <a:cs typeface="Arial" charset="0"/>
        </a:defRPr>
      </a:lvl4pPr>
      <a:lvl5pPr algn="l" rtl="0" eaLnBrk="1" fontAlgn="base" hangingPunct="1">
        <a:spcBef>
          <a:spcPct val="0"/>
        </a:spcBef>
        <a:spcAft>
          <a:spcPct val="0"/>
        </a:spcAft>
        <a:defRPr sz="3600">
          <a:solidFill>
            <a:srgbClr val="00408C"/>
          </a:solidFill>
          <a:latin typeface="Arial" charset="0"/>
          <a:cs typeface="Arial" charset="0"/>
        </a:defRPr>
      </a:lvl5pPr>
      <a:lvl6pPr marL="457200" algn="l" rtl="0" eaLnBrk="1" fontAlgn="base" hangingPunct="1">
        <a:spcBef>
          <a:spcPct val="0"/>
        </a:spcBef>
        <a:spcAft>
          <a:spcPct val="0"/>
        </a:spcAft>
        <a:defRPr sz="3600">
          <a:solidFill>
            <a:srgbClr val="00408C"/>
          </a:solidFill>
          <a:latin typeface="Arial" charset="0"/>
          <a:cs typeface="Arial" charset="0"/>
        </a:defRPr>
      </a:lvl6pPr>
      <a:lvl7pPr marL="914400" algn="l" rtl="0" eaLnBrk="1" fontAlgn="base" hangingPunct="1">
        <a:spcBef>
          <a:spcPct val="0"/>
        </a:spcBef>
        <a:spcAft>
          <a:spcPct val="0"/>
        </a:spcAft>
        <a:defRPr sz="3600">
          <a:solidFill>
            <a:srgbClr val="00408C"/>
          </a:solidFill>
          <a:latin typeface="Arial" charset="0"/>
          <a:cs typeface="Arial" charset="0"/>
        </a:defRPr>
      </a:lvl7pPr>
      <a:lvl8pPr marL="1371600" algn="l" rtl="0" eaLnBrk="1" fontAlgn="base" hangingPunct="1">
        <a:spcBef>
          <a:spcPct val="0"/>
        </a:spcBef>
        <a:spcAft>
          <a:spcPct val="0"/>
        </a:spcAft>
        <a:defRPr sz="3600">
          <a:solidFill>
            <a:srgbClr val="00408C"/>
          </a:solidFill>
          <a:latin typeface="Arial" charset="0"/>
          <a:cs typeface="Arial" charset="0"/>
        </a:defRPr>
      </a:lvl8pPr>
      <a:lvl9pPr marL="1828800" algn="l" rtl="0" eaLnBrk="1" fontAlgn="base" hangingPunct="1">
        <a:spcBef>
          <a:spcPct val="0"/>
        </a:spcBef>
        <a:spcAft>
          <a:spcPct val="0"/>
        </a:spcAft>
        <a:defRPr sz="3600">
          <a:solidFill>
            <a:srgbClr val="00408C"/>
          </a:solidFill>
          <a:latin typeface="Arial" charset="0"/>
          <a:cs typeface="Arial" charset="0"/>
        </a:defRPr>
      </a:lvl9pPr>
    </p:titleStyle>
    <p:bodyStyle>
      <a:lvl1pPr marL="342900" indent="-342900" algn="l" rtl="0" eaLnBrk="1" fontAlgn="base" hangingPunct="1">
        <a:spcBef>
          <a:spcPct val="20000"/>
        </a:spcBef>
        <a:spcAft>
          <a:spcPct val="0"/>
        </a:spcAft>
        <a:buBlip>
          <a:blip r:embed="rId14"/>
        </a:buBlip>
        <a:defRPr sz="24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4"/>
        </a:buBlip>
        <a:defRPr sz="2400">
          <a:solidFill>
            <a:schemeClr val="tx1"/>
          </a:solidFill>
          <a:latin typeface="+mn-lt"/>
          <a:cs typeface="+mn-cs"/>
        </a:defRPr>
      </a:lvl2pPr>
      <a:lvl3pPr marL="1143000" indent="-228600" algn="l" rtl="0" eaLnBrk="1" fontAlgn="base" hangingPunct="1">
        <a:spcBef>
          <a:spcPct val="20000"/>
        </a:spcBef>
        <a:spcAft>
          <a:spcPct val="0"/>
        </a:spcAft>
        <a:buBlip>
          <a:blip r:embed="rId14"/>
        </a:buBlip>
        <a:defRPr sz="2400">
          <a:solidFill>
            <a:schemeClr val="tx1"/>
          </a:solidFill>
          <a:latin typeface="+mn-lt"/>
          <a:cs typeface="+mn-cs"/>
        </a:defRPr>
      </a:lvl3pPr>
      <a:lvl4pPr marL="1600200" indent="-228600" algn="l" rtl="0" eaLnBrk="1" fontAlgn="base" hangingPunct="1">
        <a:spcBef>
          <a:spcPct val="20000"/>
        </a:spcBef>
        <a:spcAft>
          <a:spcPct val="0"/>
        </a:spcAft>
        <a:buBlip>
          <a:blip r:embed="rId14"/>
        </a:buBlip>
        <a:defRPr sz="2400">
          <a:solidFill>
            <a:schemeClr val="tx1"/>
          </a:solidFill>
          <a:latin typeface="+mn-lt"/>
          <a:cs typeface="+mn-cs"/>
        </a:defRPr>
      </a:lvl4pPr>
      <a:lvl5pPr marL="2057400" indent="-228600" algn="l" rtl="0" eaLnBrk="1" fontAlgn="base" hangingPunct="1">
        <a:spcBef>
          <a:spcPct val="20000"/>
        </a:spcBef>
        <a:spcAft>
          <a:spcPct val="0"/>
        </a:spcAft>
        <a:buBlip>
          <a:blip r:embed="rId14"/>
        </a:buBlip>
        <a:defRPr sz="2400">
          <a:solidFill>
            <a:schemeClr val="tx1"/>
          </a:solidFill>
          <a:latin typeface="+mn-lt"/>
          <a:cs typeface="+mn-cs"/>
        </a:defRPr>
      </a:lvl5pPr>
      <a:lvl6pPr marL="2514600" indent="-228600" algn="l" rtl="0" eaLnBrk="1" fontAlgn="base" hangingPunct="1">
        <a:spcBef>
          <a:spcPct val="20000"/>
        </a:spcBef>
        <a:spcAft>
          <a:spcPct val="0"/>
        </a:spcAft>
        <a:buBlip>
          <a:blip r:embed="rId14"/>
        </a:buBlip>
        <a:defRPr sz="2400">
          <a:solidFill>
            <a:schemeClr val="tx1"/>
          </a:solidFill>
          <a:latin typeface="+mn-lt"/>
          <a:cs typeface="+mn-cs"/>
        </a:defRPr>
      </a:lvl6pPr>
      <a:lvl7pPr marL="2971800" indent="-228600" algn="l" rtl="0" eaLnBrk="1" fontAlgn="base" hangingPunct="1">
        <a:spcBef>
          <a:spcPct val="20000"/>
        </a:spcBef>
        <a:spcAft>
          <a:spcPct val="0"/>
        </a:spcAft>
        <a:buBlip>
          <a:blip r:embed="rId14"/>
        </a:buBlip>
        <a:defRPr sz="2400">
          <a:solidFill>
            <a:schemeClr val="tx1"/>
          </a:solidFill>
          <a:latin typeface="+mn-lt"/>
          <a:cs typeface="+mn-cs"/>
        </a:defRPr>
      </a:lvl7pPr>
      <a:lvl8pPr marL="3429000" indent="-228600" algn="l" rtl="0" eaLnBrk="1" fontAlgn="base" hangingPunct="1">
        <a:spcBef>
          <a:spcPct val="20000"/>
        </a:spcBef>
        <a:spcAft>
          <a:spcPct val="0"/>
        </a:spcAft>
        <a:buBlip>
          <a:blip r:embed="rId14"/>
        </a:buBlip>
        <a:defRPr sz="2400">
          <a:solidFill>
            <a:schemeClr val="tx1"/>
          </a:solidFill>
          <a:latin typeface="+mn-lt"/>
          <a:cs typeface="+mn-cs"/>
        </a:defRPr>
      </a:lvl8pPr>
      <a:lvl9pPr marL="3886200" indent="-228600" algn="l" rtl="0" eaLnBrk="1" fontAlgn="base" hangingPunct="1">
        <a:spcBef>
          <a:spcPct val="20000"/>
        </a:spcBef>
        <a:spcAft>
          <a:spcPct val="0"/>
        </a:spcAft>
        <a:buBlip>
          <a:blip r:embed="rId14"/>
        </a:buBlip>
        <a:defRPr sz="2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p>
        </p:txBody>
      </p:sp>
      <p:sp>
        <p:nvSpPr>
          <p:cNvPr id="2051" name="Rectangle 3"/>
          <p:cNvSpPr>
            <a:spLocks noGrp="1" noChangeArrowheads="1"/>
          </p:cNvSpPr>
          <p:nvPr>
            <p:ph type="body" idx="1"/>
          </p:nvPr>
        </p:nvSpPr>
        <p:spPr bwMode="auto">
          <a:xfrm>
            <a:off x="457200" y="1773238"/>
            <a:ext cx="82296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
        <p:nvSpPr>
          <p:cNvPr id="1030" name="Rectangle 6"/>
          <p:cNvSpPr>
            <a:spLocks noGrp="1" noChangeArrowheads="1"/>
          </p:cNvSpPr>
          <p:nvPr>
            <p:ph type="sldNum" sz="quarter" idx="4"/>
          </p:nvPr>
        </p:nvSpPr>
        <p:spPr bwMode="auto">
          <a:xfrm>
            <a:off x="7010400" y="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vl1pPr>
          </a:lstStyle>
          <a:p>
            <a:pPr>
              <a:defRPr/>
            </a:pPr>
            <a:fld id="{B522EE64-922D-4188-BE1A-E9B4F362FCD9}" type="slidenum">
              <a:rPr lang="en-US"/>
              <a:pPr>
                <a:defRPr/>
              </a:pPr>
              <a:t>‹#›</a:t>
            </a:fld>
            <a:endParaRPr lang="en-US" dirty="0"/>
          </a:p>
        </p:txBody>
      </p:sp>
      <p:sp>
        <p:nvSpPr>
          <p:cNvPr id="2" name="fc" descr="WIPO FOR OFFICIAL USE ONLY"/>
          <p:cNvSpPr txBox="1"/>
          <p:nvPr userDrawn="1"/>
        </p:nvSpPr>
        <p:spPr>
          <a:xfrm>
            <a:off x="0" y="6537960"/>
            <a:ext cx="9144000" cy="223138"/>
          </a:xfrm>
          <a:prstGeom prst="rect">
            <a:avLst/>
          </a:prstGeom>
          <a:noFill/>
        </p:spPr>
        <p:txBody>
          <a:bodyPr vert="horz" rtlCol="0">
            <a:spAutoFit/>
          </a:bodyPr>
          <a:lstStyle/>
          <a:p>
            <a:pPr algn="ctr"/>
            <a:endParaRPr lang="en-US" sz="850" b="0" i="0" u="none" baseline="0">
              <a:solidFill>
                <a:srgbClr val="000000"/>
              </a:solidFill>
              <a:latin typeface="Microsoft Sans Serif" panose="020B0604020202020204" pitchFamily="34" charset="0"/>
            </a:endParaRPr>
          </a:p>
        </p:txBody>
      </p:sp>
      <p:sp>
        <p:nvSpPr>
          <p:cNvPr id="4" name="MSIPCMContentMarking" descr="{&quot;HashCode&quot;:2082126947,&quot;Placement&quot;:&quot;Footer&quot;,&quot;Top&quot;:519.343,&quot;Left&quot;:286.33,&quot;SlideWidth&quot;:720,&quot;SlideHeight&quot;:540}">
            <a:extLst>
              <a:ext uri="{FF2B5EF4-FFF2-40B4-BE49-F238E27FC236}">
                <a16:creationId xmlns:a16="http://schemas.microsoft.com/office/drawing/2014/main" id="{25B03977-63C4-3827-9F3B-74AD8E0081A2}"/>
              </a:ext>
            </a:extLst>
          </p:cNvPr>
          <p:cNvSpPr txBox="1"/>
          <p:nvPr userDrawn="1"/>
        </p:nvSpPr>
        <p:spPr>
          <a:xfrm>
            <a:off x="3636391" y="6649884"/>
            <a:ext cx="1871217" cy="153888"/>
          </a:xfrm>
          <a:prstGeom prst="rect">
            <a:avLst/>
          </a:prstGeom>
          <a:noFill/>
        </p:spPr>
        <p:txBody>
          <a:bodyPr vert="horz" wrap="square" lIns="0" tIns="0" rIns="0" bIns="0" rtlCol="0" anchor="ctr" anchorCtr="1">
            <a:spAutoFit/>
          </a:bodyPr>
          <a:lstStyle/>
          <a:p>
            <a:pPr algn="ctr">
              <a:spcBef>
                <a:spcPts val="0"/>
              </a:spcBef>
              <a:spcAft>
                <a:spcPts val="0"/>
              </a:spcAft>
            </a:pPr>
            <a:endParaRPr lang="en-US" sz="1000">
              <a:solidFill>
                <a:srgbClr val="000000"/>
              </a:solidFill>
              <a:latin typeface="Calibri" panose="020F0502020204030204" pitchFamily="34" charset="0"/>
            </a:endParaRPr>
          </a:p>
        </p:txBody>
      </p:sp>
      <p:sp>
        <p:nvSpPr>
          <p:cNvPr id="3" name="MSIPCMContentMarking" descr="{&quot;HashCode&quot;:2082126947,&quot;Placement&quot;:&quot;Footer&quot;,&quot;Top&quot;:519.343,&quot;Left&quot;:286.33,&quot;SlideWidth&quot;:720,&quot;SlideHeight&quot;:540}">
            <a:extLst>
              <a:ext uri="{FF2B5EF4-FFF2-40B4-BE49-F238E27FC236}">
                <a16:creationId xmlns:a16="http://schemas.microsoft.com/office/drawing/2014/main" id="{B07997BA-4FDD-C667-30F5-443031EFCB53}"/>
              </a:ext>
            </a:extLst>
          </p:cNvPr>
          <p:cNvSpPr txBox="1"/>
          <p:nvPr userDrawn="1"/>
        </p:nvSpPr>
        <p:spPr>
          <a:xfrm>
            <a:off x="3636391" y="6595656"/>
            <a:ext cx="1871217" cy="262344"/>
          </a:xfrm>
          <a:prstGeom prst="rect">
            <a:avLst/>
          </a:prstGeom>
          <a:noFill/>
        </p:spPr>
        <p:txBody>
          <a:bodyPr vert="horz" wrap="square" lIns="0" tIns="0" rIns="0" bIns="0" rtlCol="0" anchor="ctr" anchorCtr="1">
            <a:spAutoFit/>
          </a:bodyPr>
          <a:lstStyle/>
          <a:p>
            <a:pPr algn="ctr">
              <a:spcBef>
                <a:spcPts val="0"/>
              </a:spcBef>
              <a:spcAft>
                <a:spcPts val="0"/>
              </a:spcAft>
            </a:pPr>
            <a:r>
              <a:rPr lang="en-US" sz="1000">
                <a:solidFill>
                  <a:srgbClr val="000000"/>
                </a:solidFill>
                <a:latin typeface="Calibri" panose="020F0502020204030204" pitchFamily="34" charset="0"/>
              </a:rPr>
              <a:t>WIPO FOR OFFICIAL USE ONLY </a:t>
            </a: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rtl="0" eaLnBrk="1" fontAlgn="base" hangingPunct="1">
        <a:spcBef>
          <a:spcPct val="0"/>
        </a:spcBef>
        <a:spcAft>
          <a:spcPct val="0"/>
        </a:spcAft>
        <a:defRPr sz="3600">
          <a:solidFill>
            <a:srgbClr val="00408C"/>
          </a:solidFill>
          <a:latin typeface="+mj-lt"/>
          <a:ea typeface="+mj-ea"/>
          <a:cs typeface="+mj-cs"/>
        </a:defRPr>
      </a:lvl1pPr>
      <a:lvl2pPr algn="l" rtl="0" eaLnBrk="1" fontAlgn="base" hangingPunct="1">
        <a:spcBef>
          <a:spcPct val="0"/>
        </a:spcBef>
        <a:spcAft>
          <a:spcPct val="0"/>
        </a:spcAft>
        <a:defRPr sz="3600">
          <a:solidFill>
            <a:srgbClr val="00408C"/>
          </a:solidFill>
          <a:latin typeface="Arial" charset="0"/>
          <a:cs typeface="Arial" charset="0"/>
        </a:defRPr>
      </a:lvl2pPr>
      <a:lvl3pPr algn="l" rtl="0" eaLnBrk="1" fontAlgn="base" hangingPunct="1">
        <a:spcBef>
          <a:spcPct val="0"/>
        </a:spcBef>
        <a:spcAft>
          <a:spcPct val="0"/>
        </a:spcAft>
        <a:defRPr sz="3600">
          <a:solidFill>
            <a:srgbClr val="00408C"/>
          </a:solidFill>
          <a:latin typeface="Arial" charset="0"/>
          <a:cs typeface="Arial" charset="0"/>
        </a:defRPr>
      </a:lvl3pPr>
      <a:lvl4pPr algn="l" rtl="0" eaLnBrk="1" fontAlgn="base" hangingPunct="1">
        <a:spcBef>
          <a:spcPct val="0"/>
        </a:spcBef>
        <a:spcAft>
          <a:spcPct val="0"/>
        </a:spcAft>
        <a:defRPr sz="3600">
          <a:solidFill>
            <a:srgbClr val="00408C"/>
          </a:solidFill>
          <a:latin typeface="Arial" charset="0"/>
          <a:cs typeface="Arial" charset="0"/>
        </a:defRPr>
      </a:lvl4pPr>
      <a:lvl5pPr algn="l" rtl="0" eaLnBrk="1" fontAlgn="base" hangingPunct="1">
        <a:spcBef>
          <a:spcPct val="0"/>
        </a:spcBef>
        <a:spcAft>
          <a:spcPct val="0"/>
        </a:spcAft>
        <a:defRPr sz="3600">
          <a:solidFill>
            <a:srgbClr val="00408C"/>
          </a:solidFill>
          <a:latin typeface="Arial" charset="0"/>
          <a:cs typeface="Arial" charset="0"/>
        </a:defRPr>
      </a:lvl5pPr>
      <a:lvl6pPr marL="457200" algn="l" rtl="0" eaLnBrk="1" fontAlgn="base" hangingPunct="1">
        <a:spcBef>
          <a:spcPct val="0"/>
        </a:spcBef>
        <a:spcAft>
          <a:spcPct val="0"/>
        </a:spcAft>
        <a:defRPr sz="3600">
          <a:solidFill>
            <a:srgbClr val="00408C"/>
          </a:solidFill>
          <a:latin typeface="Arial" charset="0"/>
          <a:cs typeface="Arial" charset="0"/>
        </a:defRPr>
      </a:lvl6pPr>
      <a:lvl7pPr marL="914400" algn="l" rtl="0" eaLnBrk="1" fontAlgn="base" hangingPunct="1">
        <a:spcBef>
          <a:spcPct val="0"/>
        </a:spcBef>
        <a:spcAft>
          <a:spcPct val="0"/>
        </a:spcAft>
        <a:defRPr sz="3600">
          <a:solidFill>
            <a:srgbClr val="00408C"/>
          </a:solidFill>
          <a:latin typeface="Arial" charset="0"/>
          <a:cs typeface="Arial" charset="0"/>
        </a:defRPr>
      </a:lvl7pPr>
      <a:lvl8pPr marL="1371600" algn="l" rtl="0" eaLnBrk="1" fontAlgn="base" hangingPunct="1">
        <a:spcBef>
          <a:spcPct val="0"/>
        </a:spcBef>
        <a:spcAft>
          <a:spcPct val="0"/>
        </a:spcAft>
        <a:defRPr sz="3600">
          <a:solidFill>
            <a:srgbClr val="00408C"/>
          </a:solidFill>
          <a:latin typeface="Arial" charset="0"/>
          <a:cs typeface="Arial" charset="0"/>
        </a:defRPr>
      </a:lvl8pPr>
      <a:lvl9pPr marL="1828800" algn="l" rtl="0" eaLnBrk="1" fontAlgn="base" hangingPunct="1">
        <a:spcBef>
          <a:spcPct val="0"/>
        </a:spcBef>
        <a:spcAft>
          <a:spcPct val="0"/>
        </a:spcAft>
        <a:defRPr sz="3600">
          <a:solidFill>
            <a:srgbClr val="00408C"/>
          </a:solidFill>
          <a:latin typeface="Arial" charset="0"/>
          <a:cs typeface="Arial" charset="0"/>
        </a:defRPr>
      </a:lvl9pPr>
    </p:titleStyle>
    <p:bodyStyle>
      <a:lvl1pPr marL="342900" indent="-342900" algn="l" rtl="0" eaLnBrk="1" fontAlgn="base" hangingPunct="1">
        <a:spcBef>
          <a:spcPct val="20000"/>
        </a:spcBef>
        <a:spcAft>
          <a:spcPct val="0"/>
        </a:spcAft>
        <a:buBlip>
          <a:blip r:embed="rId14"/>
        </a:buBlip>
        <a:defRPr sz="24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4"/>
        </a:buBlip>
        <a:defRPr sz="2400">
          <a:solidFill>
            <a:schemeClr val="tx1"/>
          </a:solidFill>
          <a:latin typeface="+mn-lt"/>
          <a:cs typeface="+mn-cs"/>
        </a:defRPr>
      </a:lvl2pPr>
      <a:lvl3pPr marL="1143000" indent="-228600" algn="l" rtl="0" eaLnBrk="1" fontAlgn="base" hangingPunct="1">
        <a:spcBef>
          <a:spcPct val="20000"/>
        </a:spcBef>
        <a:spcAft>
          <a:spcPct val="0"/>
        </a:spcAft>
        <a:buBlip>
          <a:blip r:embed="rId14"/>
        </a:buBlip>
        <a:defRPr sz="2400">
          <a:solidFill>
            <a:schemeClr val="tx1"/>
          </a:solidFill>
          <a:latin typeface="+mn-lt"/>
          <a:cs typeface="+mn-cs"/>
        </a:defRPr>
      </a:lvl3pPr>
      <a:lvl4pPr marL="1600200" indent="-228600" algn="l" rtl="0" eaLnBrk="1" fontAlgn="base" hangingPunct="1">
        <a:spcBef>
          <a:spcPct val="20000"/>
        </a:spcBef>
        <a:spcAft>
          <a:spcPct val="0"/>
        </a:spcAft>
        <a:buBlip>
          <a:blip r:embed="rId14"/>
        </a:buBlip>
        <a:defRPr sz="2400">
          <a:solidFill>
            <a:schemeClr val="tx1"/>
          </a:solidFill>
          <a:latin typeface="+mn-lt"/>
          <a:cs typeface="+mn-cs"/>
        </a:defRPr>
      </a:lvl4pPr>
      <a:lvl5pPr marL="2057400" indent="-228600" algn="l" rtl="0" eaLnBrk="1" fontAlgn="base" hangingPunct="1">
        <a:spcBef>
          <a:spcPct val="20000"/>
        </a:spcBef>
        <a:spcAft>
          <a:spcPct val="0"/>
        </a:spcAft>
        <a:buBlip>
          <a:blip r:embed="rId14"/>
        </a:buBlip>
        <a:defRPr sz="2400">
          <a:solidFill>
            <a:schemeClr val="tx1"/>
          </a:solidFill>
          <a:latin typeface="+mn-lt"/>
          <a:cs typeface="+mn-cs"/>
        </a:defRPr>
      </a:lvl5pPr>
      <a:lvl6pPr marL="2514600" indent="-228600" algn="l" rtl="0" eaLnBrk="1" fontAlgn="base" hangingPunct="1">
        <a:spcBef>
          <a:spcPct val="20000"/>
        </a:spcBef>
        <a:spcAft>
          <a:spcPct val="0"/>
        </a:spcAft>
        <a:buBlip>
          <a:blip r:embed="rId14"/>
        </a:buBlip>
        <a:defRPr sz="2400">
          <a:solidFill>
            <a:schemeClr val="tx1"/>
          </a:solidFill>
          <a:latin typeface="+mn-lt"/>
          <a:cs typeface="+mn-cs"/>
        </a:defRPr>
      </a:lvl6pPr>
      <a:lvl7pPr marL="2971800" indent="-228600" algn="l" rtl="0" eaLnBrk="1" fontAlgn="base" hangingPunct="1">
        <a:spcBef>
          <a:spcPct val="20000"/>
        </a:spcBef>
        <a:spcAft>
          <a:spcPct val="0"/>
        </a:spcAft>
        <a:buBlip>
          <a:blip r:embed="rId14"/>
        </a:buBlip>
        <a:defRPr sz="2400">
          <a:solidFill>
            <a:schemeClr val="tx1"/>
          </a:solidFill>
          <a:latin typeface="+mn-lt"/>
          <a:cs typeface="+mn-cs"/>
        </a:defRPr>
      </a:lvl7pPr>
      <a:lvl8pPr marL="3429000" indent="-228600" algn="l" rtl="0" eaLnBrk="1" fontAlgn="base" hangingPunct="1">
        <a:spcBef>
          <a:spcPct val="20000"/>
        </a:spcBef>
        <a:spcAft>
          <a:spcPct val="0"/>
        </a:spcAft>
        <a:buBlip>
          <a:blip r:embed="rId14"/>
        </a:buBlip>
        <a:defRPr sz="2400">
          <a:solidFill>
            <a:schemeClr val="tx1"/>
          </a:solidFill>
          <a:latin typeface="+mn-lt"/>
          <a:cs typeface="+mn-cs"/>
        </a:defRPr>
      </a:lvl8pPr>
      <a:lvl9pPr marL="3886200" indent="-228600" algn="l" rtl="0" eaLnBrk="1" fontAlgn="base" hangingPunct="1">
        <a:spcBef>
          <a:spcPct val="20000"/>
        </a:spcBef>
        <a:spcAft>
          <a:spcPct val="0"/>
        </a:spcAft>
        <a:buBlip>
          <a:blip r:embed="rId14"/>
        </a:buBlip>
        <a:defRPr sz="2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p>
        </p:txBody>
      </p:sp>
      <p:sp>
        <p:nvSpPr>
          <p:cNvPr id="3075" name="Rectangle 3"/>
          <p:cNvSpPr>
            <a:spLocks noGrp="1" noChangeArrowheads="1"/>
          </p:cNvSpPr>
          <p:nvPr>
            <p:ph type="body" idx="1"/>
          </p:nvPr>
        </p:nvSpPr>
        <p:spPr bwMode="auto">
          <a:xfrm>
            <a:off x="457200" y="1773238"/>
            <a:ext cx="82296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
        <p:nvSpPr>
          <p:cNvPr id="1030" name="Rectangle 6"/>
          <p:cNvSpPr>
            <a:spLocks noGrp="1" noChangeArrowheads="1"/>
          </p:cNvSpPr>
          <p:nvPr>
            <p:ph type="sldNum" sz="quarter" idx="4"/>
          </p:nvPr>
        </p:nvSpPr>
        <p:spPr bwMode="auto">
          <a:xfrm>
            <a:off x="7010400" y="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vl1pPr>
          </a:lstStyle>
          <a:p>
            <a:pPr>
              <a:defRPr/>
            </a:pPr>
            <a:fld id="{97583ED8-1598-42AA-B2F2-565D20BDA457}" type="slidenum">
              <a:rPr lang="en-US"/>
              <a:pPr>
                <a:defRPr/>
              </a:pPr>
              <a:t>‹#›</a:t>
            </a:fld>
            <a:endParaRPr lang="en-US" dirty="0"/>
          </a:p>
        </p:txBody>
      </p:sp>
      <p:sp>
        <p:nvSpPr>
          <p:cNvPr id="2" name="fc" descr="WIPO FOR OFFICIAL USE ONLY"/>
          <p:cNvSpPr txBox="1"/>
          <p:nvPr userDrawn="1"/>
        </p:nvSpPr>
        <p:spPr>
          <a:xfrm>
            <a:off x="0" y="6537960"/>
            <a:ext cx="9144000" cy="223138"/>
          </a:xfrm>
          <a:prstGeom prst="rect">
            <a:avLst/>
          </a:prstGeom>
          <a:noFill/>
        </p:spPr>
        <p:txBody>
          <a:bodyPr vert="horz" rtlCol="0">
            <a:spAutoFit/>
          </a:bodyPr>
          <a:lstStyle/>
          <a:p>
            <a:pPr algn="ctr"/>
            <a:endParaRPr lang="en-US" sz="850" b="0" i="0" u="none" baseline="0">
              <a:solidFill>
                <a:srgbClr val="000000"/>
              </a:solidFill>
              <a:latin typeface="Microsoft Sans Serif" panose="020B0604020202020204" pitchFamily="34" charset="0"/>
            </a:endParaRPr>
          </a:p>
        </p:txBody>
      </p:sp>
      <p:sp>
        <p:nvSpPr>
          <p:cNvPr id="4" name="MSIPCMContentMarking" descr="{&quot;HashCode&quot;:2082126947,&quot;Placement&quot;:&quot;Footer&quot;,&quot;Top&quot;:519.343,&quot;Left&quot;:286.33,&quot;SlideWidth&quot;:720,&quot;SlideHeight&quot;:540}">
            <a:extLst>
              <a:ext uri="{FF2B5EF4-FFF2-40B4-BE49-F238E27FC236}">
                <a16:creationId xmlns:a16="http://schemas.microsoft.com/office/drawing/2014/main" id="{239A0C3E-48CF-721B-5A4B-5131481C6CAD}"/>
              </a:ext>
            </a:extLst>
          </p:cNvPr>
          <p:cNvSpPr txBox="1"/>
          <p:nvPr userDrawn="1"/>
        </p:nvSpPr>
        <p:spPr>
          <a:xfrm>
            <a:off x="3636391" y="6649884"/>
            <a:ext cx="1871217" cy="153888"/>
          </a:xfrm>
          <a:prstGeom prst="rect">
            <a:avLst/>
          </a:prstGeom>
          <a:noFill/>
        </p:spPr>
        <p:txBody>
          <a:bodyPr vert="horz" wrap="square" lIns="0" tIns="0" rIns="0" bIns="0" rtlCol="0" anchor="ctr" anchorCtr="1">
            <a:spAutoFit/>
          </a:bodyPr>
          <a:lstStyle/>
          <a:p>
            <a:pPr algn="ctr">
              <a:spcBef>
                <a:spcPts val="0"/>
              </a:spcBef>
              <a:spcAft>
                <a:spcPts val="0"/>
              </a:spcAft>
            </a:pPr>
            <a:endParaRPr lang="en-US" sz="1000">
              <a:solidFill>
                <a:srgbClr val="000000"/>
              </a:solidFill>
              <a:latin typeface="Calibri" panose="020F0502020204030204" pitchFamily="34" charset="0"/>
            </a:endParaRPr>
          </a:p>
        </p:txBody>
      </p:sp>
      <p:sp>
        <p:nvSpPr>
          <p:cNvPr id="3" name="MSIPCMContentMarking" descr="{&quot;HashCode&quot;:2082126947,&quot;Placement&quot;:&quot;Footer&quot;,&quot;Top&quot;:519.343,&quot;Left&quot;:286.33,&quot;SlideWidth&quot;:720,&quot;SlideHeight&quot;:540}">
            <a:extLst>
              <a:ext uri="{FF2B5EF4-FFF2-40B4-BE49-F238E27FC236}">
                <a16:creationId xmlns:a16="http://schemas.microsoft.com/office/drawing/2014/main" id="{3677A9DA-0E74-75DB-F056-6467F09AEFD8}"/>
              </a:ext>
            </a:extLst>
          </p:cNvPr>
          <p:cNvSpPr txBox="1"/>
          <p:nvPr userDrawn="1"/>
        </p:nvSpPr>
        <p:spPr>
          <a:xfrm>
            <a:off x="3636391" y="6595656"/>
            <a:ext cx="1871217" cy="262344"/>
          </a:xfrm>
          <a:prstGeom prst="rect">
            <a:avLst/>
          </a:prstGeom>
          <a:noFill/>
        </p:spPr>
        <p:txBody>
          <a:bodyPr vert="horz" wrap="square" lIns="0" tIns="0" rIns="0" bIns="0" rtlCol="0" anchor="ctr" anchorCtr="1">
            <a:spAutoFit/>
          </a:bodyPr>
          <a:lstStyle/>
          <a:p>
            <a:pPr algn="ctr">
              <a:spcBef>
                <a:spcPts val="0"/>
              </a:spcBef>
              <a:spcAft>
                <a:spcPts val="0"/>
              </a:spcAft>
            </a:pPr>
            <a:r>
              <a:rPr lang="en-US" sz="1000">
                <a:solidFill>
                  <a:srgbClr val="000000"/>
                </a:solidFill>
                <a:latin typeface="Calibri" panose="020F0502020204030204" pitchFamily="34" charset="0"/>
              </a:rPr>
              <a:t>WIPO FOR OFFICIAL USE ONLY </a:t>
            </a: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ftr="0" dt="0"/>
  <p:txStyles>
    <p:titleStyle>
      <a:lvl1pPr algn="l" rtl="0" eaLnBrk="1" fontAlgn="base" hangingPunct="1">
        <a:spcBef>
          <a:spcPct val="0"/>
        </a:spcBef>
        <a:spcAft>
          <a:spcPct val="0"/>
        </a:spcAft>
        <a:defRPr sz="3600">
          <a:solidFill>
            <a:srgbClr val="00408C"/>
          </a:solidFill>
          <a:latin typeface="+mj-lt"/>
          <a:ea typeface="+mj-ea"/>
          <a:cs typeface="+mj-cs"/>
        </a:defRPr>
      </a:lvl1pPr>
      <a:lvl2pPr algn="l" rtl="0" eaLnBrk="1" fontAlgn="base" hangingPunct="1">
        <a:spcBef>
          <a:spcPct val="0"/>
        </a:spcBef>
        <a:spcAft>
          <a:spcPct val="0"/>
        </a:spcAft>
        <a:defRPr sz="3600">
          <a:solidFill>
            <a:srgbClr val="00408C"/>
          </a:solidFill>
          <a:latin typeface="Arial" charset="0"/>
          <a:cs typeface="Arial" charset="0"/>
        </a:defRPr>
      </a:lvl2pPr>
      <a:lvl3pPr algn="l" rtl="0" eaLnBrk="1" fontAlgn="base" hangingPunct="1">
        <a:spcBef>
          <a:spcPct val="0"/>
        </a:spcBef>
        <a:spcAft>
          <a:spcPct val="0"/>
        </a:spcAft>
        <a:defRPr sz="3600">
          <a:solidFill>
            <a:srgbClr val="00408C"/>
          </a:solidFill>
          <a:latin typeface="Arial" charset="0"/>
          <a:cs typeface="Arial" charset="0"/>
        </a:defRPr>
      </a:lvl3pPr>
      <a:lvl4pPr algn="l" rtl="0" eaLnBrk="1" fontAlgn="base" hangingPunct="1">
        <a:spcBef>
          <a:spcPct val="0"/>
        </a:spcBef>
        <a:spcAft>
          <a:spcPct val="0"/>
        </a:spcAft>
        <a:defRPr sz="3600">
          <a:solidFill>
            <a:srgbClr val="00408C"/>
          </a:solidFill>
          <a:latin typeface="Arial" charset="0"/>
          <a:cs typeface="Arial" charset="0"/>
        </a:defRPr>
      </a:lvl4pPr>
      <a:lvl5pPr algn="l" rtl="0" eaLnBrk="1" fontAlgn="base" hangingPunct="1">
        <a:spcBef>
          <a:spcPct val="0"/>
        </a:spcBef>
        <a:spcAft>
          <a:spcPct val="0"/>
        </a:spcAft>
        <a:defRPr sz="3600">
          <a:solidFill>
            <a:srgbClr val="00408C"/>
          </a:solidFill>
          <a:latin typeface="Arial" charset="0"/>
          <a:cs typeface="Arial" charset="0"/>
        </a:defRPr>
      </a:lvl5pPr>
      <a:lvl6pPr marL="457200" algn="l" rtl="0" eaLnBrk="1" fontAlgn="base" hangingPunct="1">
        <a:spcBef>
          <a:spcPct val="0"/>
        </a:spcBef>
        <a:spcAft>
          <a:spcPct val="0"/>
        </a:spcAft>
        <a:defRPr sz="3600">
          <a:solidFill>
            <a:srgbClr val="00408C"/>
          </a:solidFill>
          <a:latin typeface="Arial" charset="0"/>
          <a:cs typeface="Arial" charset="0"/>
        </a:defRPr>
      </a:lvl6pPr>
      <a:lvl7pPr marL="914400" algn="l" rtl="0" eaLnBrk="1" fontAlgn="base" hangingPunct="1">
        <a:spcBef>
          <a:spcPct val="0"/>
        </a:spcBef>
        <a:spcAft>
          <a:spcPct val="0"/>
        </a:spcAft>
        <a:defRPr sz="3600">
          <a:solidFill>
            <a:srgbClr val="00408C"/>
          </a:solidFill>
          <a:latin typeface="Arial" charset="0"/>
          <a:cs typeface="Arial" charset="0"/>
        </a:defRPr>
      </a:lvl7pPr>
      <a:lvl8pPr marL="1371600" algn="l" rtl="0" eaLnBrk="1" fontAlgn="base" hangingPunct="1">
        <a:spcBef>
          <a:spcPct val="0"/>
        </a:spcBef>
        <a:spcAft>
          <a:spcPct val="0"/>
        </a:spcAft>
        <a:defRPr sz="3600">
          <a:solidFill>
            <a:srgbClr val="00408C"/>
          </a:solidFill>
          <a:latin typeface="Arial" charset="0"/>
          <a:cs typeface="Arial" charset="0"/>
        </a:defRPr>
      </a:lvl8pPr>
      <a:lvl9pPr marL="1828800" algn="l" rtl="0" eaLnBrk="1" fontAlgn="base" hangingPunct="1">
        <a:spcBef>
          <a:spcPct val="0"/>
        </a:spcBef>
        <a:spcAft>
          <a:spcPct val="0"/>
        </a:spcAft>
        <a:defRPr sz="3600">
          <a:solidFill>
            <a:srgbClr val="00408C"/>
          </a:solidFill>
          <a:latin typeface="Arial" charset="0"/>
          <a:cs typeface="Arial" charset="0"/>
        </a:defRPr>
      </a:lvl9pPr>
    </p:titleStyle>
    <p:bodyStyle>
      <a:lvl1pPr marL="342900" indent="-342900" algn="l" rtl="0" eaLnBrk="1" fontAlgn="base" hangingPunct="1">
        <a:spcBef>
          <a:spcPct val="20000"/>
        </a:spcBef>
        <a:spcAft>
          <a:spcPct val="0"/>
        </a:spcAft>
        <a:buBlip>
          <a:blip r:embed="rId14"/>
        </a:buBlip>
        <a:defRPr sz="24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4"/>
        </a:buBlip>
        <a:defRPr sz="2400">
          <a:solidFill>
            <a:schemeClr val="tx1"/>
          </a:solidFill>
          <a:latin typeface="+mn-lt"/>
          <a:cs typeface="+mn-cs"/>
        </a:defRPr>
      </a:lvl2pPr>
      <a:lvl3pPr marL="1143000" indent="-228600" algn="l" rtl="0" eaLnBrk="1" fontAlgn="base" hangingPunct="1">
        <a:spcBef>
          <a:spcPct val="20000"/>
        </a:spcBef>
        <a:spcAft>
          <a:spcPct val="0"/>
        </a:spcAft>
        <a:buBlip>
          <a:blip r:embed="rId14"/>
        </a:buBlip>
        <a:defRPr sz="2400">
          <a:solidFill>
            <a:schemeClr val="tx1"/>
          </a:solidFill>
          <a:latin typeface="+mn-lt"/>
          <a:cs typeface="+mn-cs"/>
        </a:defRPr>
      </a:lvl3pPr>
      <a:lvl4pPr marL="1600200" indent="-228600" algn="l" rtl="0" eaLnBrk="1" fontAlgn="base" hangingPunct="1">
        <a:spcBef>
          <a:spcPct val="20000"/>
        </a:spcBef>
        <a:spcAft>
          <a:spcPct val="0"/>
        </a:spcAft>
        <a:buBlip>
          <a:blip r:embed="rId14"/>
        </a:buBlip>
        <a:defRPr sz="2400">
          <a:solidFill>
            <a:schemeClr val="tx1"/>
          </a:solidFill>
          <a:latin typeface="+mn-lt"/>
          <a:cs typeface="+mn-cs"/>
        </a:defRPr>
      </a:lvl4pPr>
      <a:lvl5pPr marL="2057400" indent="-228600" algn="l" rtl="0" eaLnBrk="1" fontAlgn="base" hangingPunct="1">
        <a:spcBef>
          <a:spcPct val="20000"/>
        </a:spcBef>
        <a:spcAft>
          <a:spcPct val="0"/>
        </a:spcAft>
        <a:buBlip>
          <a:blip r:embed="rId14"/>
        </a:buBlip>
        <a:defRPr sz="2400">
          <a:solidFill>
            <a:schemeClr val="tx1"/>
          </a:solidFill>
          <a:latin typeface="+mn-lt"/>
          <a:cs typeface="+mn-cs"/>
        </a:defRPr>
      </a:lvl5pPr>
      <a:lvl6pPr marL="2514600" indent="-228600" algn="l" rtl="0" eaLnBrk="1" fontAlgn="base" hangingPunct="1">
        <a:spcBef>
          <a:spcPct val="20000"/>
        </a:spcBef>
        <a:spcAft>
          <a:spcPct val="0"/>
        </a:spcAft>
        <a:buBlip>
          <a:blip r:embed="rId14"/>
        </a:buBlip>
        <a:defRPr sz="2400">
          <a:solidFill>
            <a:schemeClr val="tx1"/>
          </a:solidFill>
          <a:latin typeface="+mn-lt"/>
          <a:cs typeface="+mn-cs"/>
        </a:defRPr>
      </a:lvl6pPr>
      <a:lvl7pPr marL="2971800" indent="-228600" algn="l" rtl="0" eaLnBrk="1" fontAlgn="base" hangingPunct="1">
        <a:spcBef>
          <a:spcPct val="20000"/>
        </a:spcBef>
        <a:spcAft>
          <a:spcPct val="0"/>
        </a:spcAft>
        <a:buBlip>
          <a:blip r:embed="rId14"/>
        </a:buBlip>
        <a:defRPr sz="2400">
          <a:solidFill>
            <a:schemeClr val="tx1"/>
          </a:solidFill>
          <a:latin typeface="+mn-lt"/>
          <a:cs typeface="+mn-cs"/>
        </a:defRPr>
      </a:lvl7pPr>
      <a:lvl8pPr marL="3429000" indent="-228600" algn="l" rtl="0" eaLnBrk="1" fontAlgn="base" hangingPunct="1">
        <a:spcBef>
          <a:spcPct val="20000"/>
        </a:spcBef>
        <a:spcAft>
          <a:spcPct val="0"/>
        </a:spcAft>
        <a:buBlip>
          <a:blip r:embed="rId14"/>
        </a:buBlip>
        <a:defRPr sz="2400">
          <a:solidFill>
            <a:schemeClr val="tx1"/>
          </a:solidFill>
          <a:latin typeface="+mn-lt"/>
          <a:cs typeface="+mn-cs"/>
        </a:defRPr>
      </a:lvl8pPr>
      <a:lvl9pPr marL="3886200" indent="-228600" algn="l" rtl="0" eaLnBrk="1" fontAlgn="base" hangingPunct="1">
        <a:spcBef>
          <a:spcPct val="20000"/>
        </a:spcBef>
        <a:spcAft>
          <a:spcPct val="0"/>
        </a:spcAft>
        <a:buBlip>
          <a:blip r:embed="rId14"/>
        </a:buBlip>
        <a:defRPr sz="2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2.jpe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daniel.cheng@wipo.int" TargetMode="External"/><Relationship Id="rId2" Type="http://schemas.openxmlformats.org/officeDocument/2006/relationships/hyperlink" Target="mailto:das.support@wipo.int" TargetMode="External"/><Relationship Id="rId1" Type="http://schemas.openxmlformats.org/officeDocument/2006/relationships/slideLayout" Target="../slideLayouts/slideLayout2.xml"/><Relationship Id="rId4" Type="http://schemas.openxmlformats.org/officeDocument/2006/relationships/hyperlink" Target="mailto:gabriel.berlicki@wipo.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124200"/>
            <a:ext cx="7924800" cy="1981200"/>
          </a:xfrm>
        </p:spPr>
        <p:txBody>
          <a:bodyPr/>
          <a:lstStyle/>
          <a:p>
            <a:r>
              <a:rPr lang="en-GB" dirty="0"/>
              <a:t>WIPO Digital Access Service</a:t>
            </a:r>
            <a:br>
              <a:rPr lang="en-GB" dirty="0"/>
            </a:br>
            <a:br>
              <a:rPr lang="en-GB" dirty="0"/>
            </a:br>
            <a:endParaRPr lang="en-GB" sz="2400" dirty="0">
              <a:cs typeface="Arial"/>
            </a:endParaRPr>
          </a:p>
        </p:txBody>
      </p:sp>
      <p:sp>
        <p:nvSpPr>
          <p:cNvPr id="3" name="TextBox 2">
            <a:extLst>
              <a:ext uri="{FF2B5EF4-FFF2-40B4-BE49-F238E27FC236}">
                <a16:creationId xmlns:a16="http://schemas.microsoft.com/office/drawing/2014/main" id="{32EC0274-2ECF-5147-8183-0054CEF781B7}"/>
              </a:ext>
            </a:extLst>
          </p:cNvPr>
          <p:cNvSpPr txBox="1"/>
          <p:nvPr/>
        </p:nvSpPr>
        <p:spPr>
          <a:xfrm>
            <a:off x="685800" y="5867400"/>
            <a:ext cx="8001000" cy="461665"/>
          </a:xfrm>
          <a:prstGeom prst="rect">
            <a:avLst/>
          </a:prstGeom>
          <a:noFill/>
        </p:spPr>
        <p:txBody>
          <a:bodyPr wrap="square" rtlCol="0">
            <a:spAutoFit/>
          </a:bodyPr>
          <a:lstStyle/>
          <a:p>
            <a:pPr algn="ctr"/>
            <a:r>
              <a:rPr lang="en-CH" sz="2400" dirty="0">
                <a:solidFill>
                  <a:srgbClr val="00408C"/>
                </a:solidFill>
                <a:latin typeface="+mj-lt"/>
                <a:ea typeface="+mj-ea"/>
                <a:cs typeface="+mj-cs"/>
              </a:rPr>
              <a:t>IP Office Business Solutions</a:t>
            </a:r>
          </a:p>
        </p:txBody>
      </p:sp>
    </p:spTree>
    <p:extLst>
      <p:ext uri="{BB962C8B-B14F-4D97-AF65-F5344CB8AC3E}">
        <p14:creationId xmlns:p14="http://schemas.microsoft.com/office/powerpoint/2010/main" val="1947725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altLang="en-US" b="1" dirty="0"/>
              <a:t>What is DAS?</a:t>
            </a:r>
          </a:p>
        </p:txBody>
      </p:sp>
      <p:sp>
        <p:nvSpPr>
          <p:cNvPr id="105475" name="Rectangle 3"/>
          <p:cNvSpPr>
            <a:spLocks noGrp="1" noChangeArrowheads="1"/>
          </p:cNvSpPr>
          <p:nvPr>
            <p:ph type="body" idx="1"/>
          </p:nvPr>
        </p:nvSpPr>
        <p:spPr/>
        <p:txBody>
          <a:bodyPr/>
          <a:lstStyle/>
          <a:p>
            <a:r>
              <a:rPr lang="en-US" altLang="en-US" dirty="0"/>
              <a:t>A service offering a simple and safe digital alternative to filing paper copies of priority documents with multiple patent Offices. </a:t>
            </a:r>
          </a:p>
          <a:p>
            <a:endParaRPr lang="en-US" altLang="en-US" dirty="0"/>
          </a:p>
          <a:p>
            <a:r>
              <a:rPr lang="en-US" altLang="en-US" dirty="0"/>
              <a:t>Enables an applicant claiming priority to ask IP Offices of second filing to retrieve a copy of the priority document themselves via the service</a:t>
            </a:r>
          </a:p>
        </p:txBody>
      </p:sp>
    </p:spTree>
    <p:extLst>
      <p:ext uri="{BB962C8B-B14F-4D97-AF65-F5344CB8AC3E}">
        <p14:creationId xmlns:p14="http://schemas.microsoft.com/office/powerpoint/2010/main" val="2091248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14EC0-C7D5-BA4C-A0C8-E8560A1596D3}"/>
              </a:ext>
            </a:extLst>
          </p:cNvPr>
          <p:cNvSpPr>
            <a:spLocks noGrp="1"/>
          </p:cNvSpPr>
          <p:nvPr>
            <p:ph type="title"/>
          </p:nvPr>
        </p:nvSpPr>
        <p:spPr>
          <a:xfrm>
            <a:off x="457200" y="274638"/>
            <a:ext cx="8229600" cy="792162"/>
          </a:xfrm>
        </p:spPr>
        <p:txBody>
          <a:bodyPr/>
          <a:lstStyle/>
          <a:p>
            <a:r>
              <a:rPr lang="en-CH" b="1" dirty="0"/>
              <a:t>DAS – Core Features</a:t>
            </a:r>
          </a:p>
        </p:txBody>
      </p:sp>
      <p:sp>
        <p:nvSpPr>
          <p:cNvPr id="3" name="Content Placeholder 2">
            <a:extLst>
              <a:ext uri="{FF2B5EF4-FFF2-40B4-BE49-F238E27FC236}">
                <a16:creationId xmlns:a16="http://schemas.microsoft.com/office/drawing/2014/main" id="{6B651B99-9611-6A43-8E7F-8C87D8E7DADC}"/>
              </a:ext>
            </a:extLst>
          </p:cNvPr>
          <p:cNvSpPr>
            <a:spLocks noGrp="1"/>
          </p:cNvSpPr>
          <p:nvPr>
            <p:ph idx="1"/>
          </p:nvPr>
        </p:nvSpPr>
        <p:spPr>
          <a:xfrm>
            <a:off x="457200" y="1268604"/>
            <a:ext cx="8229600" cy="5132196"/>
          </a:xfrm>
        </p:spPr>
        <p:txBody>
          <a:bodyPr/>
          <a:lstStyle/>
          <a:p>
            <a:pPr marL="457200" indent="-457200">
              <a:buFont typeface="+mj-lt"/>
              <a:buAutoNum type="arabicPeriod"/>
            </a:pPr>
            <a:r>
              <a:rPr lang="en-GB" sz="2000" dirty="0"/>
              <a:t>Certification – ensure that the correct and unaltered copy of the document is received.</a:t>
            </a:r>
          </a:p>
          <a:p>
            <a:pPr marL="457200" indent="-457200">
              <a:buFont typeface="+mj-lt"/>
              <a:buAutoNum type="arabicPeriod"/>
            </a:pPr>
            <a:r>
              <a:rPr lang="en-GB" sz="2000" dirty="0"/>
              <a:t>Authorization – applicant must ”furnish” the document to the OSF.</a:t>
            </a:r>
          </a:p>
          <a:p>
            <a:pPr marL="457200" indent="-457200">
              <a:buFont typeface="+mj-lt"/>
              <a:buAutoNum type="arabicPeriod"/>
            </a:pPr>
            <a:r>
              <a:rPr lang="en-GB" sz="2000" dirty="0"/>
              <a:t>Confidentiality – documents are usually unpublished at the time they must be furnished.</a:t>
            </a:r>
          </a:p>
          <a:p>
            <a:pPr marL="457200" indent="-457200">
              <a:buFont typeface="+mj-lt"/>
              <a:buAutoNum type="arabicPeriod"/>
            </a:pPr>
            <a:r>
              <a:rPr lang="en-GB" sz="2000" dirty="0"/>
              <a:t>Document Identification – ensure that the correct documents are exchanged.</a:t>
            </a:r>
          </a:p>
          <a:p>
            <a:pPr marL="0" indent="0">
              <a:buNone/>
            </a:pPr>
            <a:endParaRPr lang="en-GB" sz="2000" dirty="0"/>
          </a:p>
          <a:p>
            <a:pPr marL="0" indent="0">
              <a:buNone/>
            </a:pPr>
            <a:r>
              <a:rPr lang="en-GB" sz="2000" dirty="0"/>
              <a:t>The DAS service implements these requirements via:</a:t>
            </a:r>
          </a:p>
          <a:p>
            <a:pPr>
              <a:buFont typeface="Arial" panose="020B0604020202020204" pitchFamily="34" charset="0"/>
              <a:buChar char="•"/>
            </a:pPr>
            <a:r>
              <a:rPr lang="en-GB" sz="2000" dirty="0"/>
              <a:t>Self-certification of digital libraries by OFF.</a:t>
            </a:r>
          </a:p>
          <a:p>
            <a:pPr>
              <a:buFont typeface="Arial" panose="020B0604020202020204" pitchFamily="34" charset="0"/>
              <a:buChar char="•"/>
            </a:pPr>
            <a:r>
              <a:rPr lang="en-GB" sz="2000" dirty="0"/>
              <a:t>Document exchange via SOAP web services over private VPN connections or secure FTP file transfers.</a:t>
            </a:r>
          </a:p>
          <a:p>
            <a:pPr>
              <a:buFont typeface="Arial" panose="020B0604020202020204" pitchFamily="34" charset="0"/>
              <a:buChar char="•"/>
            </a:pPr>
            <a:r>
              <a:rPr lang="en-GB" sz="2000" dirty="0"/>
              <a:t>DAS “access code” to authorize access by the OSF.</a:t>
            </a:r>
          </a:p>
          <a:p>
            <a:pPr>
              <a:buFont typeface="Arial" panose="020B0604020202020204" pitchFamily="34" charset="0"/>
              <a:buChar char="•"/>
            </a:pPr>
            <a:r>
              <a:rPr lang="en-GB" sz="2000" dirty="0"/>
              <a:t>Standard document formats (e.g. PDF) and metadata.</a:t>
            </a:r>
          </a:p>
          <a:p>
            <a:pPr marL="0" indent="0">
              <a:buNone/>
            </a:pPr>
            <a:endParaRPr lang="en-GB" sz="2000" dirty="0"/>
          </a:p>
          <a:p>
            <a:pPr marL="457200" lvl="1" indent="0">
              <a:buNone/>
            </a:pPr>
            <a:endParaRPr lang="en-GB" sz="1800" i="1" dirty="0"/>
          </a:p>
        </p:txBody>
      </p:sp>
      <p:sp>
        <p:nvSpPr>
          <p:cNvPr id="4" name="Slide Number Placeholder 3">
            <a:extLst>
              <a:ext uri="{FF2B5EF4-FFF2-40B4-BE49-F238E27FC236}">
                <a16:creationId xmlns:a16="http://schemas.microsoft.com/office/drawing/2014/main" id="{F3CA28BD-E140-F142-9090-2E083ADD1FEE}"/>
              </a:ext>
            </a:extLst>
          </p:cNvPr>
          <p:cNvSpPr>
            <a:spLocks noGrp="1"/>
          </p:cNvSpPr>
          <p:nvPr>
            <p:ph type="sldNum" sz="quarter" idx="10"/>
          </p:nvPr>
        </p:nvSpPr>
        <p:spPr/>
        <p:txBody>
          <a:bodyPr/>
          <a:lstStyle/>
          <a:p>
            <a:fld id="{458ED907-D769-438A-ACB9-84D806C060D6}" type="slidenum">
              <a:rPr lang="en-US" smtClean="0"/>
              <a:pPr/>
              <a:t>3</a:t>
            </a:fld>
            <a:endParaRPr lang="en-US" dirty="0"/>
          </a:p>
        </p:txBody>
      </p:sp>
    </p:spTree>
    <p:extLst>
      <p:ext uri="{BB962C8B-B14F-4D97-AF65-F5344CB8AC3E}">
        <p14:creationId xmlns:p14="http://schemas.microsoft.com/office/powerpoint/2010/main" val="360237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E9729224-3F19-D349-B5AC-621B11B143D2}"/>
              </a:ext>
            </a:extLst>
          </p:cNvPr>
          <p:cNvSpPr>
            <a:spLocks noGrp="1" noChangeArrowheads="1"/>
          </p:cNvSpPr>
          <p:nvPr>
            <p:ph type="title"/>
          </p:nvPr>
        </p:nvSpPr>
        <p:spPr>
          <a:xfrm>
            <a:off x="468313" y="260350"/>
            <a:ext cx="8229600" cy="941388"/>
          </a:xfrm>
        </p:spPr>
        <p:txBody>
          <a:bodyPr/>
          <a:lstStyle/>
          <a:p>
            <a:r>
              <a:rPr lang="en-US" altLang="en-US" b="1" dirty="0"/>
              <a:t>How DAS works</a:t>
            </a:r>
          </a:p>
        </p:txBody>
      </p:sp>
      <p:sp>
        <p:nvSpPr>
          <p:cNvPr id="7171" name="Rectangle 3">
            <a:extLst>
              <a:ext uri="{FF2B5EF4-FFF2-40B4-BE49-F238E27FC236}">
                <a16:creationId xmlns:a16="http://schemas.microsoft.com/office/drawing/2014/main" id="{2BD63529-0655-7F4A-B96D-D07BC6C446B5}"/>
              </a:ext>
            </a:extLst>
          </p:cNvPr>
          <p:cNvSpPr>
            <a:spLocks noGrp="1" noChangeArrowheads="1"/>
          </p:cNvSpPr>
          <p:nvPr>
            <p:ph type="body" idx="1"/>
          </p:nvPr>
        </p:nvSpPr>
        <p:spPr>
          <a:xfrm>
            <a:off x="468313" y="1201738"/>
            <a:ext cx="8229600" cy="1074737"/>
          </a:xfrm>
        </p:spPr>
        <p:txBody>
          <a:bodyPr/>
          <a:lstStyle/>
          <a:p>
            <a:r>
              <a:rPr lang="en-US" altLang="en-US" sz="1800" dirty="0">
                <a:cs typeface="ヒラギノ角ゴ Pro W3" panose="020B0300000000000000" pitchFamily="34" charset="-128"/>
              </a:rPr>
              <a:t>A service offering a simple and safe digital alternative to filing paper copies of priority documents with multiple Offices. </a:t>
            </a:r>
          </a:p>
        </p:txBody>
      </p:sp>
      <p:grpSp>
        <p:nvGrpSpPr>
          <p:cNvPr id="4" name="Group 96">
            <a:extLst>
              <a:ext uri="{FF2B5EF4-FFF2-40B4-BE49-F238E27FC236}">
                <a16:creationId xmlns:a16="http://schemas.microsoft.com/office/drawing/2014/main" id="{FC09C4A2-437D-DE48-A7DA-251DB4A8AC4A}"/>
              </a:ext>
            </a:extLst>
          </p:cNvPr>
          <p:cNvGrpSpPr>
            <a:grpSpLocks/>
          </p:cNvGrpSpPr>
          <p:nvPr/>
        </p:nvGrpSpPr>
        <p:grpSpPr bwMode="auto">
          <a:xfrm>
            <a:off x="34925" y="2116138"/>
            <a:ext cx="3957638" cy="4103687"/>
            <a:chOff x="113" y="981"/>
            <a:chExt cx="2493" cy="2585"/>
          </a:xfrm>
        </p:grpSpPr>
        <p:sp>
          <p:nvSpPr>
            <p:cNvPr id="7207" name="Text Box 13">
              <a:extLst>
                <a:ext uri="{FF2B5EF4-FFF2-40B4-BE49-F238E27FC236}">
                  <a16:creationId xmlns:a16="http://schemas.microsoft.com/office/drawing/2014/main" id="{427388F8-9997-0942-88FC-7867EDC6EACE}"/>
                </a:ext>
              </a:extLst>
            </p:cNvPr>
            <p:cNvSpPr txBox="1">
              <a:spLocks noChangeArrowheads="1"/>
            </p:cNvSpPr>
            <p:nvPr/>
          </p:nvSpPr>
          <p:spPr bwMode="auto">
            <a:xfrm>
              <a:off x="174" y="2635"/>
              <a:ext cx="1225" cy="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50000"/>
                </a:spcBef>
                <a:buFontTx/>
                <a:buAutoNum type="arabicParenBoth"/>
              </a:pPr>
              <a:r>
                <a:rPr kumimoji="1" lang="en-US" altLang="ja-JP" sz="1000" dirty="0"/>
                <a:t>File an IP application</a:t>
              </a:r>
            </a:p>
            <a:p>
              <a:pPr eaLnBrk="1" hangingPunct="1">
                <a:spcBef>
                  <a:spcPct val="50000"/>
                </a:spcBef>
                <a:buFontTx/>
                <a:buAutoNum type="arabicParenBoth"/>
              </a:pPr>
              <a:r>
                <a:rPr kumimoji="1" lang="en-US" altLang="ja-JP" sz="1000" dirty="0"/>
                <a:t>Request multiple</a:t>
              </a:r>
              <a:br>
                <a:rPr kumimoji="1" lang="en-US" altLang="ja-JP" sz="1000" dirty="0"/>
              </a:br>
              <a:r>
                <a:rPr kumimoji="1" lang="en-US" altLang="ja-JP" sz="1000" dirty="0"/>
                <a:t>certified copies</a:t>
              </a:r>
            </a:p>
            <a:p>
              <a:pPr eaLnBrk="1" hangingPunct="1">
                <a:spcBef>
                  <a:spcPct val="50000"/>
                </a:spcBef>
                <a:buFontTx/>
                <a:buNone/>
              </a:pPr>
              <a:r>
                <a:rPr kumimoji="1" lang="en-US" altLang="ja-JP" sz="1000" dirty="0"/>
                <a:t>(3) 	</a:t>
              </a:r>
              <a:r>
                <a:rPr kumimoji="1" lang="en-US" altLang="en-US" sz="1000" dirty="0"/>
                <a:t>File a subsequent   </a:t>
              </a:r>
              <a:br>
                <a:rPr kumimoji="1" lang="en-US" altLang="en-US" sz="1000" dirty="0"/>
              </a:br>
              <a:r>
                <a:rPr kumimoji="1" lang="en-US" altLang="en-US" sz="1000" dirty="0"/>
                <a:t>application to each Office of second filing and furnish a certified copy separately</a:t>
              </a:r>
              <a:endParaRPr kumimoji="1" lang="en-US" altLang="ja-JP" sz="1000" dirty="0">
                <a:ea typeface="Arial Unicode MS" panose="020B0604020202020204" pitchFamily="34" charset="-128"/>
                <a:cs typeface="Arial Unicode MS" panose="020B0604020202020204" pitchFamily="34" charset="-128"/>
              </a:endParaRPr>
            </a:p>
          </p:txBody>
        </p:sp>
        <p:grpSp>
          <p:nvGrpSpPr>
            <p:cNvPr id="7208" name="Group 92">
              <a:extLst>
                <a:ext uri="{FF2B5EF4-FFF2-40B4-BE49-F238E27FC236}">
                  <a16:creationId xmlns:a16="http://schemas.microsoft.com/office/drawing/2014/main" id="{FE772509-AF57-384D-A3D8-9821C841FA3D}"/>
                </a:ext>
              </a:extLst>
            </p:cNvPr>
            <p:cNvGrpSpPr>
              <a:grpSpLocks/>
            </p:cNvGrpSpPr>
            <p:nvPr/>
          </p:nvGrpSpPr>
          <p:grpSpPr bwMode="auto">
            <a:xfrm>
              <a:off x="113" y="981"/>
              <a:ext cx="2493" cy="2141"/>
              <a:chOff x="113" y="1253"/>
              <a:chExt cx="2493" cy="2141"/>
            </a:xfrm>
          </p:grpSpPr>
          <p:grpSp>
            <p:nvGrpSpPr>
              <p:cNvPr id="7209" name="Group 76">
                <a:extLst>
                  <a:ext uri="{FF2B5EF4-FFF2-40B4-BE49-F238E27FC236}">
                    <a16:creationId xmlns:a16="http://schemas.microsoft.com/office/drawing/2014/main" id="{BE21C9DA-F25F-2C4E-8CE7-A8EA3607499F}"/>
                  </a:ext>
                </a:extLst>
              </p:cNvPr>
              <p:cNvGrpSpPr>
                <a:grpSpLocks/>
              </p:cNvGrpSpPr>
              <p:nvPr/>
            </p:nvGrpSpPr>
            <p:grpSpPr bwMode="auto">
              <a:xfrm>
                <a:off x="1882" y="2341"/>
                <a:ext cx="130" cy="180"/>
                <a:chOff x="3955" y="1839"/>
                <a:chExt cx="234" cy="320"/>
              </a:xfrm>
            </p:grpSpPr>
            <p:sp>
              <p:nvSpPr>
                <p:cNvPr id="7241" name="Rectangle 77">
                  <a:extLst>
                    <a:ext uri="{FF2B5EF4-FFF2-40B4-BE49-F238E27FC236}">
                      <a16:creationId xmlns:a16="http://schemas.microsoft.com/office/drawing/2014/main" id="{179FCC3C-9645-1A4B-BB54-AAA2AF26A366}"/>
                    </a:ext>
                  </a:extLst>
                </p:cNvPr>
                <p:cNvSpPr>
                  <a:spLocks noChangeArrowheads="1"/>
                </p:cNvSpPr>
                <p:nvPr/>
              </p:nvSpPr>
              <p:spPr bwMode="auto">
                <a:xfrm>
                  <a:off x="3991" y="1839"/>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sp>
              <p:nvSpPr>
                <p:cNvPr id="7242" name="Rectangle 78">
                  <a:extLst>
                    <a:ext uri="{FF2B5EF4-FFF2-40B4-BE49-F238E27FC236}">
                      <a16:creationId xmlns:a16="http://schemas.microsoft.com/office/drawing/2014/main" id="{4315F134-14AA-B449-9196-F761471D243D}"/>
                    </a:ext>
                  </a:extLst>
                </p:cNvPr>
                <p:cNvSpPr>
                  <a:spLocks noChangeArrowheads="1"/>
                </p:cNvSpPr>
                <p:nvPr/>
              </p:nvSpPr>
              <p:spPr bwMode="auto">
                <a:xfrm>
                  <a:off x="3982" y="1850"/>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sp>
              <p:nvSpPr>
                <p:cNvPr id="7243" name="Rectangle 79">
                  <a:extLst>
                    <a:ext uri="{FF2B5EF4-FFF2-40B4-BE49-F238E27FC236}">
                      <a16:creationId xmlns:a16="http://schemas.microsoft.com/office/drawing/2014/main" id="{1A0DB7D3-8965-074B-A651-17854233E012}"/>
                    </a:ext>
                  </a:extLst>
                </p:cNvPr>
                <p:cNvSpPr>
                  <a:spLocks noChangeArrowheads="1"/>
                </p:cNvSpPr>
                <p:nvPr/>
              </p:nvSpPr>
              <p:spPr bwMode="auto">
                <a:xfrm>
                  <a:off x="3969" y="1866"/>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pic>
              <p:nvPicPr>
                <p:cNvPr id="7244" name="Picture 80">
                  <a:extLst>
                    <a:ext uri="{FF2B5EF4-FFF2-40B4-BE49-F238E27FC236}">
                      <a16:creationId xmlns:a16="http://schemas.microsoft.com/office/drawing/2014/main" id="{25109ED8-BA0F-E345-988E-07D496D449B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 y="1880"/>
                  <a:ext cx="196" cy="27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7210" name="Group 81">
                <a:extLst>
                  <a:ext uri="{FF2B5EF4-FFF2-40B4-BE49-F238E27FC236}">
                    <a16:creationId xmlns:a16="http://schemas.microsoft.com/office/drawing/2014/main" id="{A89E56AD-D8FF-3F47-8075-C3B070E41759}"/>
                  </a:ext>
                </a:extLst>
              </p:cNvPr>
              <p:cNvGrpSpPr>
                <a:grpSpLocks/>
              </p:cNvGrpSpPr>
              <p:nvPr/>
            </p:nvGrpSpPr>
            <p:grpSpPr bwMode="auto">
              <a:xfrm>
                <a:off x="2200" y="2341"/>
                <a:ext cx="130" cy="180"/>
                <a:chOff x="3955" y="1839"/>
                <a:chExt cx="234" cy="320"/>
              </a:xfrm>
            </p:grpSpPr>
            <p:sp>
              <p:nvSpPr>
                <p:cNvPr id="7237" name="Rectangle 82">
                  <a:extLst>
                    <a:ext uri="{FF2B5EF4-FFF2-40B4-BE49-F238E27FC236}">
                      <a16:creationId xmlns:a16="http://schemas.microsoft.com/office/drawing/2014/main" id="{15B9F767-9F43-3248-8716-A3E2E06420BE}"/>
                    </a:ext>
                  </a:extLst>
                </p:cNvPr>
                <p:cNvSpPr>
                  <a:spLocks noChangeArrowheads="1"/>
                </p:cNvSpPr>
                <p:nvPr/>
              </p:nvSpPr>
              <p:spPr bwMode="auto">
                <a:xfrm>
                  <a:off x="3991" y="1839"/>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sp>
              <p:nvSpPr>
                <p:cNvPr id="7238" name="Rectangle 83">
                  <a:extLst>
                    <a:ext uri="{FF2B5EF4-FFF2-40B4-BE49-F238E27FC236}">
                      <a16:creationId xmlns:a16="http://schemas.microsoft.com/office/drawing/2014/main" id="{2D05EA03-F977-5645-B80B-3E73E3E08CBC}"/>
                    </a:ext>
                  </a:extLst>
                </p:cNvPr>
                <p:cNvSpPr>
                  <a:spLocks noChangeArrowheads="1"/>
                </p:cNvSpPr>
                <p:nvPr/>
              </p:nvSpPr>
              <p:spPr bwMode="auto">
                <a:xfrm>
                  <a:off x="3982" y="1850"/>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sp>
              <p:nvSpPr>
                <p:cNvPr id="7239" name="Rectangle 84">
                  <a:extLst>
                    <a:ext uri="{FF2B5EF4-FFF2-40B4-BE49-F238E27FC236}">
                      <a16:creationId xmlns:a16="http://schemas.microsoft.com/office/drawing/2014/main" id="{DF32E0DC-F259-8640-934F-F68581A9A218}"/>
                    </a:ext>
                  </a:extLst>
                </p:cNvPr>
                <p:cNvSpPr>
                  <a:spLocks noChangeArrowheads="1"/>
                </p:cNvSpPr>
                <p:nvPr/>
              </p:nvSpPr>
              <p:spPr bwMode="auto">
                <a:xfrm>
                  <a:off x="3969" y="1866"/>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pic>
              <p:nvPicPr>
                <p:cNvPr id="7240" name="Picture 85">
                  <a:extLst>
                    <a:ext uri="{FF2B5EF4-FFF2-40B4-BE49-F238E27FC236}">
                      <a16:creationId xmlns:a16="http://schemas.microsoft.com/office/drawing/2014/main" id="{BD66586B-F5A4-A34A-98E8-3628BE914AD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 y="1880"/>
                  <a:ext cx="196" cy="27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7211" name="Group 71">
                <a:extLst>
                  <a:ext uri="{FF2B5EF4-FFF2-40B4-BE49-F238E27FC236}">
                    <a16:creationId xmlns:a16="http://schemas.microsoft.com/office/drawing/2014/main" id="{6F5C7636-9651-6C43-88EE-0687D0631E02}"/>
                  </a:ext>
                </a:extLst>
              </p:cNvPr>
              <p:cNvGrpSpPr>
                <a:grpSpLocks/>
              </p:cNvGrpSpPr>
              <p:nvPr/>
            </p:nvGrpSpPr>
            <p:grpSpPr bwMode="auto">
              <a:xfrm>
                <a:off x="1610" y="2341"/>
                <a:ext cx="130" cy="180"/>
                <a:chOff x="3955" y="1839"/>
                <a:chExt cx="234" cy="320"/>
              </a:xfrm>
            </p:grpSpPr>
            <p:sp>
              <p:nvSpPr>
                <p:cNvPr id="7233" name="Rectangle 72">
                  <a:extLst>
                    <a:ext uri="{FF2B5EF4-FFF2-40B4-BE49-F238E27FC236}">
                      <a16:creationId xmlns:a16="http://schemas.microsoft.com/office/drawing/2014/main" id="{C094C07F-E7F8-C345-A012-B5FD3EDB2697}"/>
                    </a:ext>
                  </a:extLst>
                </p:cNvPr>
                <p:cNvSpPr>
                  <a:spLocks noChangeArrowheads="1"/>
                </p:cNvSpPr>
                <p:nvPr/>
              </p:nvSpPr>
              <p:spPr bwMode="auto">
                <a:xfrm>
                  <a:off x="3991" y="1839"/>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sp>
              <p:nvSpPr>
                <p:cNvPr id="7234" name="Rectangle 73">
                  <a:extLst>
                    <a:ext uri="{FF2B5EF4-FFF2-40B4-BE49-F238E27FC236}">
                      <a16:creationId xmlns:a16="http://schemas.microsoft.com/office/drawing/2014/main" id="{8A98CD87-C6A1-E845-A865-FE886785F1AC}"/>
                    </a:ext>
                  </a:extLst>
                </p:cNvPr>
                <p:cNvSpPr>
                  <a:spLocks noChangeArrowheads="1"/>
                </p:cNvSpPr>
                <p:nvPr/>
              </p:nvSpPr>
              <p:spPr bwMode="auto">
                <a:xfrm>
                  <a:off x="3982" y="1850"/>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sp>
              <p:nvSpPr>
                <p:cNvPr id="7235" name="Rectangle 74">
                  <a:extLst>
                    <a:ext uri="{FF2B5EF4-FFF2-40B4-BE49-F238E27FC236}">
                      <a16:creationId xmlns:a16="http://schemas.microsoft.com/office/drawing/2014/main" id="{314EA244-8EDF-6C40-A06E-EB4A1D1FC45D}"/>
                    </a:ext>
                  </a:extLst>
                </p:cNvPr>
                <p:cNvSpPr>
                  <a:spLocks noChangeArrowheads="1"/>
                </p:cNvSpPr>
                <p:nvPr/>
              </p:nvSpPr>
              <p:spPr bwMode="auto">
                <a:xfrm>
                  <a:off x="3969" y="1866"/>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pic>
              <p:nvPicPr>
                <p:cNvPr id="7236" name="Picture 75">
                  <a:extLst>
                    <a:ext uri="{FF2B5EF4-FFF2-40B4-BE49-F238E27FC236}">
                      <a16:creationId xmlns:a16="http://schemas.microsoft.com/office/drawing/2014/main" id="{E4098487-0DE8-B943-9455-95DD8EBFEC8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5" y="1880"/>
                  <a:ext cx="196" cy="27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7212" name="Rectangle 4">
                <a:extLst>
                  <a:ext uri="{FF2B5EF4-FFF2-40B4-BE49-F238E27FC236}">
                    <a16:creationId xmlns:a16="http://schemas.microsoft.com/office/drawing/2014/main" id="{04F9CDF6-FFC6-0F4C-833E-8D5A570CDEA6}"/>
                  </a:ext>
                </a:extLst>
              </p:cNvPr>
              <p:cNvSpPr>
                <a:spLocks noChangeArrowheads="1"/>
              </p:cNvSpPr>
              <p:nvPr/>
            </p:nvSpPr>
            <p:spPr bwMode="auto">
              <a:xfrm>
                <a:off x="699" y="1253"/>
                <a:ext cx="1811"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r>
                  <a:rPr lang="en-GB" altLang="en-US" sz="1600" b="1" dirty="0">
                    <a:solidFill>
                      <a:srgbClr val="00408C"/>
                    </a:solidFill>
                  </a:rPr>
                  <a:t>Traditional Paper Exchange</a:t>
                </a:r>
                <a:endParaRPr lang="en-US" altLang="en-US" sz="1600" b="1" dirty="0">
                  <a:solidFill>
                    <a:srgbClr val="00408C"/>
                  </a:solidFill>
                </a:endParaRPr>
              </a:p>
            </p:txBody>
          </p:sp>
          <p:pic>
            <p:nvPicPr>
              <p:cNvPr id="7213" name="Picture 11" descr="boss-icon">
                <a:extLst>
                  <a:ext uri="{FF2B5EF4-FFF2-40B4-BE49-F238E27FC236}">
                    <a16:creationId xmlns:a16="http://schemas.microsoft.com/office/drawing/2014/main" id="{0344A03E-3643-364B-A52D-7A3B504A369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8" y="1601"/>
                <a:ext cx="197"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14" name="Picture 15" descr="Hospital-icon">
                <a:extLst>
                  <a:ext uri="{FF2B5EF4-FFF2-40B4-BE49-F238E27FC236}">
                    <a16:creationId xmlns:a16="http://schemas.microsoft.com/office/drawing/2014/main" id="{84FE9012-7DAA-4A46-BC3A-21DA16D3B95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3" y="1510"/>
                <a:ext cx="261"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15" name="Text Box 16">
                <a:extLst>
                  <a:ext uri="{FF2B5EF4-FFF2-40B4-BE49-F238E27FC236}">
                    <a16:creationId xmlns:a16="http://schemas.microsoft.com/office/drawing/2014/main" id="{4267419C-772F-E840-B930-0CC46C079F93}"/>
                  </a:ext>
                </a:extLst>
              </p:cNvPr>
              <p:cNvSpPr txBox="1">
                <a:spLocks noChangeArrowheads="1"/>
              </p:cNvSpPr>
              <p:nvPr/>
            </p:nvSpPr>
            <p:spPr bwMode="auto">
              <a:xfrm>
                <a:off x="113" y="1510"/>
                <a:ext cx="635"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2000" tIns="72000" rIns="72000" bIns="72000">
                <a:spAutoFit/>
              </a:bodyPr>
              <a:lstStyle>
                <a:lvl1pPr>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algn="ctr" eaLnBrk="1" hangingPunct="1">
                  <a:spcBef>
                    <a:spcPct val="0"/>
                  </a:spcBef>
                  <a:spcAft>
                    <a:spcPct val="25000"/>
                  </a:spcAft>
                  <a:buFontTx/>
                  <a:buNone/>
                </a:pPr>
                <a:r>
                  <a:rPr lang="en-US" altLang="en-US" sz="1200" b="1" dirty="0">
                    <a:solidFill>
                      <a:srgbClr val="00408C"/>
                    </a:solidFill>
                  </a:rPr>
                  <a:t>Office of first filing</a:t>
                </a:r>
              </a:p>
            </p:txBody>
          </p:sp>
          <p:sp>
            <p:nvSpPr>
              <p:cNvPr id="7216" name="Text Box 41">
                <a:extLst>
                  <a:ext uri="{FF2B5EF4-FFF2-40B4-BE49-F238E27FC236}">
                    <a16:creationId xmlns:a16="http://schemas.microsoft.com/office/drawing/2014/main" id="{3A482240-B668-8543-A888-F6BAFFBAAE9D}"/>
                  </a:ext>
                </a:extLst>
              </p:cNvPr>
              <p:cNvSpPr txBox="1">
                <a:spLocks noChangeArrowheads="1"/>
              </p:cNvSpPr>
              <p:nvPr/>
            </p:nvSpPr>
            <p:spPr bwMode="auto">
              <a:xfrm>
                <a:off x="1452" y="3189"/>
                <a:ext cx="1154"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72000" tIns="72000" rIns="72000" bIns="72000">
                <a:spAutoFit/>
              </a:bodyPr>
              <a:lstStyle>
                <a:lvl1pPr>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algn="ctr" eaLnBrk="1" hangingPunct="1">
                  <a:spcBef>
                    <a:spcPct val="0"/>
                  </a:spcBef>
                  <a:spcAft>
                    <a:spcPct val="25000"/>
                  </a:spcAft>
                  <a:buFontTx/>
                  <a:buNone/>
                </a:pPr>
                <a:r>
                  <a:rPr lang="en-US" altLang="en-US" sz="1200" b="1" dirty="0">
                    <a:solidFill>
                      <a:srgbClr val="00408C"/>
                    </a:solidFill>
                  </a:rPr>
                  <a:t>Offices of second filing</a:t>
                </a:r>
              </a:p>
            </p:txBody>
          </p:sp>
          <p:pic>
            <p:nvPicPr>
              <p:cNvPr id="7217" name="Picture 19" descr="city-icon">
                <a:extLst>
                  <a:ext uri="{FF2B5EF4-FFF2-40B4-BE49-F238E27FC236}">
                    <a16:creationId xmlns:a16="http://schemas.microsoft.com/office/drawing/2014/main" id="{6F9A8511-AB2C-E848-9CE7-81E06318DBA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32" y="2705"/>
                <a:ext cx="176"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18" name="Picture 21" descr="city-icon">
                <a:extLst>
                  <a:ext uri="{FF2B5EF4-FFF2-40B4-BE49-F238E27FC236}">
                    <a16:creationId xmlns:a16="http://schemas.microsoft.com/office/drawing/2014/main" id="{B809DD18-0617-0542-8FB3-FD72E4A341B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47" y="2878"/>
                <a:ext cx="176"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219" name="AutoShape 22">
                <a:extLst>
                  <a:ext uri="{FF2B5EF4-FFF2-40B4-BE49-F238E27FC236}">
                    <a16:creationId xmlns:a16="http://schemas.microsoft.com/office/drawing/2014/main" id="{70F46A85-6188-B948-A114-A06564C95616}"/>
                  </a:ext>
                </a:extLst>
              </p:cNvPr>
              <p:cNvCxnSpPr>
                <a:cxnSpLocks noChangeShapeType="1"/>
              </p:cNvCxnSpPr>
              <p:nvPr/>
            </p:nvCxnSpPr>
            <p:spPr bwMode="auto">
              <a:xfrm flipV="1">
                <a:off x="1520" y="2937"/>
                <a:ext cx="913" cy="44"/>
              </a:xfrm>
              <a:prstGeom prst="curvedConnector3">
                <a:avLst>
                  <a:gd name="adj1" fmla="val 49944"/>
                </a:avLst>
              </a:prstGeom>
              <a:noFill/>
              <a:ln w="38100" cap="rnd">
                <a:solidFill>
                  <a:schemeClr val="tx1"/>
                </a:solidFill>
                <a:prstDash val="sysDot"/>
                <a:round/>
                <a:headEnd/>
                <a:tailEnd/>
              </a:ln>
              <a:extLst>
                <a:ext uri="{909E8E84-426E-40DD-AFC4-6F175D3DCCD1}">
                  <a14:hiddenFill xmlns:a14="http://schemas.microsoft.com/office/drawing/2010/main">
                    <a:noFill/>
                  </a14:hiddenFill>
                </a:ext>
              </a:extLst>
            </p:spPr>
          </p:cxnSp>
          <p:pic>
            <p:nvPicPr>
              <p:cNvPr id="7220" name="Picture 20" descr="city-icon">
                <a:extLst>
                  <a:ext uri="{FF2B5EF4-FFF2-40B4-BE49-F238E27FC236}">
                    <a16:creationId xmlns:a16="http://schemas.microsoft.com/office/drawing/2014/main" id="{118A81A6-E3A1-C845-9E12-408C8A69DD5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45" y="2661"/>
                <a:ext cx="176"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21" name="Picture 42" descr="city-icon">
                <a:extLst>
                  <a:ext uri="{FF2B5EF4-FFF2-40B4-BE49-F238E27FC236}">
                    <a16:creationId xmlns:a16="http://schemas.microsoft.com/office/drawing/2014/main" id="{4B2E84D5-1303-0743-92B9-D2EFA0AAE38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32" y="2782"/>
                <a:ext cx="1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22" name="Picture 43" descr="city-icon">
                <a:extLst>
                  <a:ext uri="{FF2B5EF4-FFF2-40B4-BE49-F238E27FC236}">
                    <a16:creationId xmlns:a16="http://schemas.microsoft.com/office/drawing/2014/main" id="{256D9DE4-B5A4-234F-8509-EF0F2015E70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45" y="2742"/>
                <a:ext cx="1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23" name="Picture 44" descr="city-icon">
                <a:extLst>
                  <a:ext uri="{FF2B5EF4-FFF2-40B4-BE49-F238E27FC236}">
                    <a16:creationId xmlns:a16="http://schemas.microsoft.com/office/drawing/2014/main" id="{311BBDC6-C3AB-7A47-B951-E2CDB8583AF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47" y="2939"/>
                <a:ext cx="1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224" name="直線矢印コネクタ 15">
                <a:extLst>
                  <a:ext uri="{FF2B5EF4-FFF2-40B4-BE49-F238E27FC236}">
                    <a16:creationId xmlns:a16="http://schemas.microsoft.com/office/drawing/2014/main" id="{97E4A5B1-7BDC-894E-8BD7-721C46390158}"/>
                  </a:ext>
                </a:extLst>
              </p:cNvPr>
              <p:cNvCxnSpPr>
                <a:cxnSpLocks noChangeShapeType="1"/>
              </p:cNvCxnSpPr>
              <p:nvPr/>
            </p:nvCxnSpPr>
            <p:spPr bwMode="auto">
              <a:xfrm flipH="1">
                <a:off x="1062" y="1646"/>
                <a:ext cx="775" cy="1"/>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7225" name="直線矢印コネクタ 57">
                <a:extLst>
                  <a:ext uri="{FF2B5EF4-FFF2-40B4-BE49-F238E27FC236}">
                    <a16:creationId xmlns:a16="http://schemas.microsoft.com/office/drawing/2014/main" id="{8B0536F9-8C19-8E4B-B355-7B3A78C8F5CD}"/>
                  </a:ext>
                </a:extLst>
              </p:cNvPr>
              <p:cNvCxnSpPr>
                <a:cxnSpLocks noChangeShapeType="1"/>
              </p:cNvCxnSpPr>
              <p:nvPr/>
            </p:nvCxnSpPr>
            <p:spPr bwMode="auto">
              <a:xfrm>
                <a:off x="1066" y="1737"/>
                <a:ext cx="775" cy="0"/>
              </a:xfrm>
              <a:prstGeom prst="straightConnector1">
                <a:avLst/>
              </a:prstGeom>
              <a:noFill/>
              <a:ln w="9525" algn="ctr">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cxnSp>
            <p:nvCxnSpPr>
              <p:cNvPr id="7226" name="直線矢印コネクタ 15">
                <a:extLst>
                  <a:ext uri="{FF2B5EF4-FFF2-40B4-BE49-F238E27FC236}">
                    <a16:creationId xmlns:a16="http://schemas.microsoft.com/office/drawing/2014/main" id="{88DAA40E-45F1-5A4E-9AA2-F82A28629752}"/>
                  </a:ext>
                </a:extLst>
              </p:cNvPr>
              <p:cNvCxnSpPr>
                <a:cxnSpLocks noChangeShapeType="1"/>
              </p:cNvCxnSpPr>
              <p:nvPr/>
            </p:nvCxnSpPr>
            <p:spPr bwMode="auto">
              <a:xfrm flipH="1">
                <a:off x="1519" y="1828"/>
                <a:ext cx="424" cy="862"/>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7227" name="直線矢印コネクタ 15">
                <a:extLst>
                  <a:ext uri="{FF2B5EF4-FFF2-40B4-BE49-F238E27FC236}">
                    <a16:creationId xmlns:a16="http://schemas.microsoft.com/office/drawing/2014/main" id="{01D0E488-9B52-D943-89A0-9711C813E71F}"/>
                  </a:ext>
                </a:extLst>
              </p:cNvPr>
              <p:cNvCxnSpPr>
                <a:cxnSpLocks noChangeShapeType="1"/>
              </p:cNvCxnSpPr>
              <p:nvPr/>
            </p:nvCxnSpPr>
            <p:spPr bwMode="auto">
              <a:xfrm>
                <a:off x="2023" y="1828"/>
                <a:ext cx="410" cy="914"/>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7228" name="直線矢印コネクタ 15">
                <a:extLst>
                  <a:ext uri="{FF2B5EF4-FFF2-40B4-BE49-F238E27FC236}">
                    <a16:creationId xmlns:a16="http://schemas.microsoft.com/office/drawing/2014/main" id="{ADCDB10B-E87B-9041-80FB-D7AB5D442CFD}"/>
                  </a:ext>
                </a:extLst>
              </p:cNvPr>
              <p:cNvCxnSpPr>
                <a:cxnSpLocks noChangeShapeType="1"/>
              </p:cNvCxnSpPr>
              <p:nvPr/>
            </p:nvCxnSpPr>
            <p:spPr bwMode="auto">
              <a:xfrm flipH="1">
                <a:off x="1973" y="1828"/>
                <a:ext cx="5" cy="952"/>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pic>
            <p:nvPicPr>
              <p:cNvPr id="7229" name="Picture 26" descr="copy-icon">
                <a:extLst>
                  <a:ext uri="{FF2B5EF4-FFF2-40B4-BE49-F238E27FC236}">
                    <a16:creationId xmlns:a16="http://schemas.microsoft.com/office/drawing/2014/main" id="{952FD171-E40E-E047-A2AE-825118535BE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46" y="1434"/>
                <a:ext cx="139"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30" name="Text Box 13">
                <a:extLst>
                  <a:ext uri="{FF2B5EF4-FFF2-40B4-BE49-F238E27FC236}">
                    <a16:creationId xmlns:a16="http://schemas.microsoft.com/office/drawing/2014/main" id="{E00E4407-3CC3-A342-BCC0-471298DBC3F5}"/>
                  </a:ext>
                </a:extLst>
              </p:cNvPr>
              <p:cNvSpPr txBox="1">
                <a:spLocks noChangeArrowheads="1"/>
              </p:cNvSpPr>
              <p:nvPr/>
            </p:nvSpPr>
            <p:spPr bwMode="auto">
              <a:xfrm>
                <a:off x="1519" y="1465"/>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50000"/>
                  </a:spcBef>
                  <a:buFontTx/>
                  <a:buNone/>
                </a:pPr>
                <a:r>
                  <a:rPr kumimoji="1" lang="en-US" altLang="ja-JP" sz="1200" dirty="0">
                    <a:ea typeface="Arial Unicode MS" panose="020B0604020202020204" pitchFamily="34" charset="-128"/>
                    <a:cs typeface="Arial Unicode MS" panose="020B0604020202020204" pitchFamily="34" charset="-128"/>
                  </a:rPr>
                  <a:t>(1) </a:t>
                </a:r>
              </a:p>
            </p:txBody>
          </p:sp>
          <p:sp>
            <p:nvSpPr>
              <p:cNvPr id="7231" name="Text Box 13">
                <a:extLst>
                  <a:ext uri="{FF2B5EF4-FFF2-40B4-BE49-F238E27FC236}">
                    <a16:creationId xmlns:a16="http://schemas.microsoft.com/office/drawing/2014/main" id="{42AFADF0-48F3-7F42-B4BF-997DB88FE60D}"/>
                  </a:ext>
                </a:extLst>
              </p:cNvPr>
              <p:cNvSpPr txBox="1">
                <a:spLocks noChangeArrowheads="1"/>
              </p:cNvSpPr>
              <p:nvPr/>
            </p:nvSpPr>
            <p:spPr bwMode="auto">
              <a:xfrm>
                <a:off x="1519" y="1737"/>
                <a:ext cx="31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50000"/>
                  </a:spcBef>
                  <a:buFontTx/>
                  <a:buNone/>
                </a:pPr>
                <a:r>
                  <a:rPr kumimoji="1" lang="en-US" altLang="ja-JP" sz="1200" dirty="0">
                    <a:ea typeface="Arial Unicode MS" panose="020B0604020202020204" pitchFamily="34" charset="-128"/>
                    <a:cs typeface="Arial Unicode MS" panose="020B0604020202020204" pitchFamily="34" charset="-128"/>
                  </a:rPr>
                  <a:t>(2)</a:t>
                </a:r>
              </a:p>
            </p:txBody>
          </p:sp>
          <p:sp>
            <p:nvSpPr>
              <p:cNvPr id="7232" name="Text Box 13">
                <a:extLst>
                  <a:ext uri="{FF2B5EF4-FFF2-40B4-BE49-F238E27FC236}">
                    <a16:creationId xmlns:a16="http://schemas.microsoft.com/office/drawing/2014/main" id="{4F39AE62-7DBA-BE4D-8443-9255DBCC7B6C}"/>
                  </a:ext>
                </a:extLst>
              </p:cNvPr>
              <p:cNvSpPr txBox="1">
                <a:spLocks noChangeArrowheads="1"/>
              </p:cNvSpPr>
              <p:nvPr/>
            </p:nvSpPr>
            <p:spPr bwMode="auto">
              <a:xfrm>
                <a:off x="2018" y="1782"/>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50000"/>
                  </a:spcBef>
                  <a:buFontTx/>
                  <a:buNone/>
                </a:pPr>
                <a:r>
                  <a:rPr kumimoji="1" lang="en-US" altLang="ja-JP" sz="1200" dirty="0">
                    <a:ea typeface="Arial Unicode MS" panose="020B0604020202020204" pitchFamily="34" charset="-128"/>
                    <a:cs typeface="Arial Unicode MS" panose="020B0604020202020204" pitchFamily="34" charset="-128"/>
                  </a:rPr>
                  <a:t>(3) </a:t>
                </a:r>
              </a:p>
            </p:txBody>
          </p:sp>
        </p:grpSp>
      </p:grpSp>
      <p:grpSp>
        <p:nvGrpSpPr>
          <p:cNvPr id="43" name="Group 97">
            <a:extLst>
              <a:ext uri="{FF2B5EF4-FFF2-40B4-BE49-F238E27FC236}">
                <a16:creationId xmlns:a16="http://schemas.microsoft.com/office/drawing/2014/main" id="{ACB89EDF-B810-064D-B124-58CFB3E90D24}"/>
              </a:ext>
            </a:extLst>
          </p:cNvPr>
          <p:cNvGrpSpPr>
            <a:grpSpLocks/>
          </p:cNvGrpSpPr>
          <p:nvPr/>
        </p:nvGrpSpPr>
        <p:grpSpPr bwMode="auto">
          <a:xfrm>
            <a:off x="4283075" y="2116138"/>
            <a:ext cx="4238625" cy="4338637"/>
            <a:chOff x="2789" y="981"/>
            <a:chExt cx="2670" cy="2733"/>
          </a:xfrm>
        </p:grpSpPr>
        <p:sp>
          <p:nvSpPr>
            <p:cNvPr id="7174" name="Line 55">
              <a:extLst>
                <a:ext uri="{FF2B5EF4-FFF2-40B4-BE49-F238E27FC236}">
                  <a16:creationId xmlns:a16="http://schemas.microsoft.com/office/drawing/2014/main" id="{80A4C825-CC9B-BC49-9E7E-CA80F77FE373}"/>
                </a:ext>
              </a:extLst>
            </p:cNvPr>
            <p:cNvSpPr>
              <a:spLocks noChangeShapeType="1"/>
            </p:cNvSpPr>
            <p:nvPr/>
          </p:nvSpPr>
          <p:spPr bwMode="auto">
            <a:xfrm>
              <a:off x="2789" y="1012"/>
              <a:ext cx="23" cy="256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CH"/>
            </a:p>
          </p:txBody>
        </p:sp>
        <p:sp>
          <p:nvSpPr>
            <p:cNvPr id="7175" name="Text Box 91">
              <a:extLst>
                <a:ext uri="{FF2B5EF4-FFF2-40B4-BE49-F238E27FC236}">
                  <a16:creationId xmlns:a16="http://schemas.microsoft.com/office/drawing/2014/main" id="{6DD8C423-62B4-0C42-981F-A00668516E98}"/>
                </a:ext>
              </a:extLst>
            </p:cNvPr>
            <p:cNvSpPr txBox="1">
              <a:spLocks noChangeArrowheads="1"/>
            </p:cNvSpPr>
            <p:nvPr/>
          </p:nvSpPr>
          <p:spPr bwMode="auto">
            <a:xfrm>
              <a:off x="2874" y="2638"/>
              <a:ext cx="1814" cy="1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50000"/>
                </a:spcBef>
                <a:buFontTx/>
                <a:buNone/>
              </a:pPr>
              <a:r>
                <a:rPr kumimoji="1" lang="en-US" altLang="ja-JP" sz="1000" dirty="0"/>
                <a:t>(1) File an IP application and</a:t>
              </a:r>
              <a:br>
                <a:rPr kumimoji="1" lang="en-US" altLang="ja-JP" sz="1000" dirty="0"/>
              </a:br>
              <a:r>
                <a:rPr kumimoji="1" lang="en-US" altLang="ja-JP" sz="1000" dirty="0"/>
                <a:t>     request to use it in DAS</a:t>
              </a:r>
              <a:br>
                <a:rPr kumimoji="1" lang="en-US" altLang="ja-JP" sz="1000" dirty="0"/>
              </a:br>
              <a:r>
                <a:rPr kumimoji="1" lang="en-US" altLang="ja-JP" sz="1000" dirty="0"/>
                <a:t>     (a) Register the certified copy</a:t>
              </a:r>
              <a:br>
                <a:rPr kumimoji="1" lang="en-US" altLang="ja-JP" sz="1000" dirty="0"/>
              </a:br>
              <a:r>
                <a:rPr kumimoji="1" lang="en-US" altLang="ja-JP" sz="1000" dirty="0"/>
                <a:t>     (b) Issue the access code</a:t>
              </a:r>
            </a:p>
            <a:p>
              <a:pPr eaLnBrk="1" hangingPunct="1">
                <a:spcBef>
                  <a:spcPct val="50000"/>
                </a:spcBef>
                <a:buFontTx/>
                <a:buNone/>
              </a:pPr>
              <a:r>
                <a:rPr kumimoji="1" lang="en-US" altLang="ja-JP" sz="1000" dirty="0"/>
                <a:t>(2) File a subsequent application</a:t>
              </a:r>
              <a:br>
                <a:rPr kumimoji="1" lang="en-US" altLang="ja-JP" sz="1000" dirty="0"/>
              </a:br>
              <a:r>
                <a:rPr kumimoji="1" lang="en-US" altLang="ja-JP" sz="1000" dirty="0"/>
                <a:t>     to each IP Office with the </a:t>
              </a:r>
              <a:br>
                <a:rPr kumimoji="1" lang="en-US" altLang="ja-JP" sz="1000" dirty="0"/>
              </a:br>
              <a:r>
                <a:rPr kumimoji="1" lang="en-US" altLang="ja-JP" sz="1000" dirty="0"/>
                <a:t>     priority document details and the</a:t>
              </a:r>
              <a:br>
                <a:rPr kumimoji="1" lang="en-US" altLang="ja-JP" sz="1000" dirty="0"/>
              </a:br>
              <a:r>
                <a:rPr kumimoji="1" lang="en-US" altLang="ja-JP" sz="1000" dirty="0"/>
                <a:t>     access code</a:t>
              </a:r>
              <a:br>
                <a:rPr kumimoji="1" lang="en-US" altLang="ja-JP" sz="1000" dirty="0"/>
              </a:br>
              <a:r>
                <a:rPr kumimoji="1" lang="en-US" altLang="ja-JP" sz="1000" dirty="0"/>
                <a:t>     (a) Retrieve the certified copy from</a:t>
              </a:r>
              <a:br>
                <a:rPr kumimoji="1" lang="en-US" altLang="ja-JP" sz="1000" dirty="0"/>
              </a:br>
              <a:r>
                <a:rPr kumimoji="1" lang="en-US" altLang="ja-JP" sz="1000" dirty="0"/>
                <a:t>          DAS with the access code</a:t>
              </a:r>
              <a:endParaRPr kumimoji="1" lang="en-US" altLang="en-US" sz="1000" dirty="0"/>
            </a:p>
          </p:txBody>
        </p:sp>
        <p:grpSp>
          <p:nvGrpSpPr>
            <p:cNvPr id="7176" name="Group 95">
              <a:extLst>
                <a:ext uri="{FF2B5EF4-FFF2-40B4-BE49-F238E27FC236}">
                  <a16:creationId xmlns:a16="http://schemas.microsoft.com/office/drawing/2014/main" id="{4021C403-B3FE-0C4A-8ED4-A1EFADB61AD1}"/>
                </a:ext>
              </a:extLst>
            </p:cNvPr>
            <p:cNvGrpSpPr>
              <a:grpSpLocks/>
            </p:cNvGrpSpPr>
            <p:nvPr/>
          </p:nvGrpSpPr>
          <p:grpSpPr bwMode="auto">
            <a:xfrm>
              <a:off x="2971" y="981"/>
              <a:ext cx="2488" cy="2141"/>
              <a:chOff x="2971" y="981"/>
              <a:chExt cx="2488" cy="2141"/>
            </a:xfrm>
          </p:grpSpPr>
          <p:grpSp>
            <p:nvGrpSpPr>
              <p:cNvPr id="7177" name="Group 66">
                <a:extLst>
                  <a:ext uri="{FF2B5EF4-FFF2-40B4-BE49-F238E27FC236}">
                    <a16:creationId xmlns:a16="http://schemas.microsoft.com/office/drawing/2014/main" id="{530CC9C9-8760-0E44-BE2B-430957DC3DB7}"/>
                  </a:ext>
                </a:extLst>
              </p:cNvPr>
              <p:cNvGrpSpPr>
                <a:grpSpLocks/>
              </p:cNvGrpSpPr>
              <p:nvPr/>
            </p:nvGrpSpPr>
            <p:grpSpPr bwMode="auto">
              <a:xfrm>
                <a:off x="4150" y="1888"/>
                <a:ext cx="130" cy="180"/>
                <a:chOff x="3955" y="1839"/>
                <a:chExt cx="234" cy="320"/>
              </a:xfrm>
            </p:grpSpPr>
            <p:sp>
              <p:nvSpPr>
                <p:cNvPr id="7203" name="Rectangle 67">
                  <a:extLst>
                    <a:ext uri="{FF2B5EF4-FFF2-40B4-BE49-F238E27FC236}">
                      <a16:creationId xmlns:a16="http://schemas.microsoft.com/office/drawing/2014/main" id="{242BDAD8-BAD4-C549-9071-D7D43C8D8CE4}"/>
                    </a:ext>
                  </a:extLst>
                </p:cNvPr>
                <p:cNvSpPr>
                  <a:spLocks noChangeArrowheads="1"/>
                </p:cNvSpPr>
                <p:nvPr/>
              </p:nvSpPr>
              <p:spPr bwMode="auto">
                <a:xfrm>
                  <a:off x="3991" y="1839"/>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sp>
              <p:nvSpPr>
                <p:cNvPr id="7204" name="Rectangle 68">
                  <a:extLst>
                    <a:ext uri="{FF2B5EF4-FFF2-40B4-BE49-F238E27FC236}">
                      <a16:creationId xmlns:a16="http://schemas.microsoft.com/office/drawing/2014/main" id="{68332340-B109-D543-99C7-ACB5C775A811}"/>
                    </a:ext>
                  </a:extLst>
                </p:cNvPr>
                <p:cNvSpPr>
                  <a:spLocks noChangeArrowheads="1"/>
                </p:cNvSpPr>
                <p:nvPr/>
              </p:nvSpPr>
              <p:spPr bwMode="auto">
                <a:xfrm>
                  <a:off x="3982" y="1850"/>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sp>
              <p:nvSpPr>
                <p:cNvPr id="7205" name="Rectangle 69">
                  <a:extLst>
                    <a:ext uri="{FF2B5EF4-FFF2-40B4-BE49-F238E27FC236}">
                      <a16:creationId xmlns:a16="http://schemas.microsoft.com/office/drawing/2014/main" id="{8943CB00-837A-0442-B63F-574914171F82}"/>
                    </a:ext>
                  </a:extLst>
                </p:cNvPr>
                <p:cNvSpPr>
                  <a:spLocks noChangeArrowheads="1"/>
                </p:cNvSpPr>
                <p:nvPr/>
              </p:nvSpPr>
              <p:spPr bwMode="auto">
                <a:xfrm>
                  <a:off x="3969" y="1866"/>
                  <a:ext cx="198" cy="222"/>
                </a:xfrm>
                <a:prstGeom prst="rect">
                  <a:avLst/>
                </a:prstGeom>
                <a:solidFill>
                  <a:srgbClr val="FFFF99"/>
                </a:solidFill>
                <a:ln w="9360">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endParaRPr lang="en-US" altLang="en-US" dirty="0"/>
                </a:p>
              </p:txBody>
            </p:sp>
            <p:pic>
              <p:nvPicPr>
                <p:cNvPr id="7206" name="Picture 70">
                  <a:extLst>
                    <a:ext uri="{FF2B5EF4-FFF2-40B4-BE49-F238E27FC236}">
                      <a16:creationId xmlns:a16="http://schemas.microsoft.com/office/drawing/2014/main" id="{BF9168C3-385D-2646-9373-5ED366486DC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 y="1880"/>
                  <a:ext cx="196" cy="27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7178" name="Rectangle 5">
                <a:extLst>
                  <a:ext uri="{FF2B5EF4-FFF2-40B4-BE49-F238E27FC236}">
                    <a16:creationId xmlns:a16="http://schemas.microsoft.com/office/drawing/2014/main" id="{5E0F3185-E9A9-F045-988B-71C8952BA0FA}"/>
                  </a:ext>
                </a:extLst>
              </p:cNvPr>
              <p:cNvSpPr>
                <a:spLocks noChangeArrowheads="1"/>
              </p:cNvSpPr>
              <p:nvPr/>
            </p:nvSpPr>
            <p:spPr bwMode="auto">
              <a:xfrm>
                <a:off x="3470" y="981"/>
                <a:ext cx="1502"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0"/>
                  </a:spcBef>
                  <a:buFontTx/>
                  <a:buNone/>
                </a:pPr>
                <a:r>
                  <a:rPr lang="en-GB" altLang="en-US" sz="1600" b="1" dirty="0">
                    <a:solidFill>
                      <a:srgbClr val="00408C"/>
                    </a:solidFill>
                  </a:rPr>
                  <a:t>DAS Digital Exchange</a:t>
                </a:r>
                <a:endParaRPr lang="en-US" altLang="en-US" sz="1600" b="1" dirty="0">
                  <a:solidFill>
                    <a:srgbClr val="00408C"/>
                  </a:solidFill>
                </a:endParaRPr>
              </a:p>
            </p:txBody>
          </p:sp>
          <p:pic>
            <p:nvPicPr>
              <p:cNvPr id="7179" name="Picture 8" descr="WIPO logo">
                <a:extLst>
                  <a:ext uri="{FF2B5EF4-FFF2-40B4-BE49-F238E27FC236}">
                    <a16:creationId xmlns:a16="http://schemas.microsoft.com/office/drawing/2014/main" id="{44324957-D8BF-914C-9B8D-F7DE6B32273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78" y="1902"/>
                <a:ext cx="268"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0" name="Picture 11" descr="boss-icon">
                <a:extLst>
                  <a:ext uri="{FF2B5EF4-FFF2-40B4-BE49-F238E27FC236}">
                    <a16:creationId xmlns:a16="http://schemas.microsoft.com/office/drawing/2014/main" id="{83FE7FA8-0017-5D4A-9A93-A303122D575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35" y="1374"/>
                <a:ext cx="197"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15" descr="Hospital-icon">
                <a:extLst>
                  <a:ext uri="{FF2B5EF4-FFF2-40B4-BE49-F238E27FC236}">
                    <a16:creationId xmlns:a16="http://schemas.microsoft.com/office/drawing/2014/main" id="{7C66CC68-FFDB-614A-B4AC-5B7411CA51F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56" y="1283"/>
                <a:ext cx="261"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2" name="Text Box 41">
                <a:extLst>
                  <a:ext uri="{FF2B5EF4-FFF2-40B4-BE49-F238E27FC236}">
                    <a16:creationId xmlns:a16="http://schemas.microsoft.com/office/drawing/2014/main" id="{7BBE2A6F-2208-694A-91A9-F376A0B6555A}"/>
                  </a:ext>
                </a:extLst>
              </p:cNvPr>
              <p:cNvSpPr txBox="1">
                <a:spLocks noChangeArrowheads="1"/>
              </p:cNvSpPr>
              <p:nvPr/>
            </p:nvSpPr>
            <p:spPr bwMode="auto">
              <a:xfrm>
                <a:off x="4305" y="2917"/>
                <a:ext cx="1154"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72000" tIns="72000" rIns="72000" bIns="72000">
                <a:spAutoFit/>
              </a:bodyPr>
              <a:lstStyle>
                <a:lvl1pPr>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algn="ctr" eaLnBrk="1" hangingPunct="1">
                  <a:spcBef>
                    <a:spcPct val="0"/>
                  </a:spcBef>
                  <a:spcAft>
                    <a:spcPct val="25000"/>
                  </a:spcAft>
                  <a:buFontTx/>
                  <a:buNone/>
                </a:pPr>
                <a:r>
                  <a:rPr lang="en-US" altLang="en-US" sz="1200" b="1" dirty="0">
                    <a:solidFill>
                      <a:srgbClr val="00408C"/>
                    </a:solidFill>
                  </a:rPr>
                  <a:t>Offices of second filing</a:t>
                </a:r>
              </a:p>
            </p:txBody>
          </p:sp>
          <p:pic>
            <p:nvPicPr>
              <p:cNvPr id="7183" name="Picture 19" descr="city-icon">
                <a:extLst>
                  <a:ext uri="{FF2B5EF4-FFF2-40B4-BE49-F238E27FC236}">
                    <a16:creationId xmlns:a16="http://schemas.microsoft.com/office/drawing/2014/main" id="{EB6C8B8A-00F6-F448-95D7-AA75DD80950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89" y="2478"/>
                <a:ext cx="176"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4" name="Picture 21" descr="city-icon">
                <a:extLst>
                  <a:ext uri="{FF2B5EF4-FFF2-40B4-BE49-F238E27FC236}">
                    <a16:creationId xmlns:a16="http://schemas.microsoft.com/office/drawing/2014/main" id="{9BC6803B-327F-5042-8AF6-60812DCE53B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04" y="2651"/>
                <a:ext cx="176"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185" name="AutoShape 22">
                <a:extLst>
                  <a:ext uri="{FF2B5EF4-FFF2-40B4-BE49-F238E27FC236}">
                    <a16:creationId xmlns:a16="http://schemas.microsoft.com/office/drawing/2014/main" id="{78F49184-BD55-094C-99BF-07FFDA629570}"/>
                  </a:ext>
                </a:extLst>
              </p:cNvPr>
              <p:cNvCxnSpPr>
                <a:cxnSpLocks noChangeShapeType="1"/>
              </p:cNvCxnSpPr>
              <p:nvPr/>
            </p:nvCxnSpPr>
            <p:spPr bwMode="auto">
              <a:xfrm flipV="1">
                <a:off x="4377" y="2710"/>
                <a:ext cx="913" cy="44"/>
              </a:xfrm>
              <a:prstGeom prst="curvedConnector3">
                <a:avLst>
                  <a:gd name="adj1" fmla="val 49944"/>
                </a:avLst>
              </a:prstGeom>
              <a:noFill/>
              <a:ln w="38100" cap="rnd">
                <a:solidFill>
                  <a:schemeClr val="tx1"/>
                </a:solidFill>
                <a:prstDash val="sysDot"/>
                <a:round/>
                <a:headEnd/>
                <a:tailEnd/>
              </a:ln>
              <a:extLst>
                <a:ext uri="{909E8E84-426E-40DD-AFC4-6F175D3DCCD1}">
                  <a14:hiddenFill xmlns:a14="http://schemas.microsoft.com/office/drawing/2010/main">
                    <a:noFill/>
                  </a14:hiddenFill>
                </a:ext>
              </a:extLst>
            </p:spPr>
          </p:cxnSp>
          <p:pic>
            <p:nvPicPr>
              <p:cNvPr id="7186" name="Picture 20" descr="city-icon">
                <a:extLst>
                  <a:ext uri="{FF2B5EF4-FFF2-40B4-BE49-F238E27FC236}">
                    <a16:creationId xmlns:a16="http://schemas.microsoft.com/office/drawing/2014/main" id="{51008388-03B7-AB40-93D7-00FC6E1564E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02" y="2434"/>
                <a:ext cx="176"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7" name="Picture 42" descr="city-icon">
                <a:extLst>
                  <a:ext uri="{FF2B5EF4-FFF2-40B4-BE49-F238E27FC236}">
                    <a16:creationId xmlns:a16="http://schemas.microsoft.com/office/drawing/2014/main" id="{8A663CFD-CB4A-464C-A019-39AE8208803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89" y="2555"/>
                <a:ext cx="1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8" name="Picture 43" descr="city-icon">
                <a:extLst>
                  <a:ext uri="{FF2B5EF4-FFF2-40B4-BE49-F238E27FC236}">
                    <a16:creationId xmlns:a16="http://schemas.microsoft.com/office/drawing/2014/main" id="{F62188BC-B0EF-A74B-8C1D-11B11F46305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02" y="2515"/>
                <a:ext cx="1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9" name="Picture 44" descr="city-icon">
                <a:extLst>
                  <a:ext uri="{FF2B5EF4-FFF2-40B4-BE49-F238E27FC236}">
                    <a16:creationId xmlns:a16="http://schemas.microsoft.com/office/drawing/2014/main" id="{485C6F77-F916-CE4D-B58D-205F3412A1D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04" y="2712"/>
                <a:ext cx="1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190" name="直線矢印コネクタ 15">
                <a:extLst>
                  <a:ext uri="{FF2B5EF4-FFF2-40B4-BE49-F238E27FC236}">
                    <a16:creationId xmlns:a16="http://schemas.microsoft.com/office/drawing/2014/main" id="{43F21E81-247E-C848-9FAF-870D89E7B39C}"/>
                  </a:ext>
                </a:extLst>
              </p:cNvPr>
              <p:cNvCxnSpPr>
                <a:cxnSpLocks noChangeShapeType="1"/>
              </p:cNvCxnSpPr>
              <p:nvPr/>
            </p:nvCxnSpPr>
            <p:spPr bwMode="auto">
              <a:xfrm flipH="1">
                <a:off x="3919" y="1419"/>
                <a:ext cx="775" cy="0"/>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7191" name="直線矢印コネクタ 15">
                <a:extLst>
                  <a:ext uri="{FF2B5EF4-FFF2-40B4-BE49-F238E27FC236}">
                    <a16:creationId xmlns:a16="http://schemas.microsoft.com/office/drawing/2014/main" id="{524C17E9-58E9-4D45-AF02-F9CE42F3BF90}"/>
                  </a:ext>
                </a:extLst>
              </p:cNvPr>
              <p:cNvCxnSpPr>
                <a:cxnSpLocks noChangeShapeType="1"/>
              </p:cNvCxnSpPr>
              <p:nvPr/>
            </p:nvCxnSpPr>
            <p:spPr bwMode="auto">
              <a:xfrm flipH="1" flipV="1">
                <a:off x="4332" y="2146"/>
                <a:ext cx="408" cy="362"/>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pic>
            <p:nvPicPr>
              <p:cNvPr id="7192" name="Picture 26" descr="copy-icon">
                <a:extLst>
                  <a:ext uri="{FF2B5EF4-FFF2-40B4-BE49-F238E27FC236}">
                    <a16:creationId xmlns:a16="http://schemas.microsoft.com/office/drawing/2014/main" id="{C4B5D54E-8FE6-E84F-A4DD-E637532D833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49" y="1208"/>
                <a:ext cx="139"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93" name="Text Box 13">
                <a:extLst>
                  <a:ext uri="{FF2B5EF4-FFF2-40B4-BE49-F238E27FC236}">
                    <a16:creationId xmlns:a16="http://schemas.microsoft.com/office/drawing/2014/main" id="{C091B600-D03E-3540-8991-6136C0772F03}"/>
                  </a:ext>
                </a:extLst>
              </p:cNvPr>
              <p:cNvSpPr txBox="1">
                <a:spLocks noChangeArrowheads="1"/>
              </p:cNvSpPr>
              <p:nvPr/>
            </p:nvSpPr>
            <p:spPr bwMode="auto">
              <a:xfrm>
                <a:off x="4376" y="1238"/>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50000"/>
                  </a:spcBef>
                  <a:buFontTx/>
                  <a:buNone/>
                </a:pPr>
                <a:r>
                  <a:rPr kumimoji="1" lang="en-US" altLang="ja-JP" sz="1200" dirty="0">
                    <a:ea typeface="Arial Unicode MS" panose="020B0604020202020204" pitchFamily="34" charset="-128"/>
                    <a:cs typeface="Arial Unicode MS" panose="020B0604020202020204" pitchFamily="34" charset="-128"/>
                  </a:rPr>
                  <a:t>(1) </a:t>
                </a:r>
              </a:p>
            </p:txBody>
          </p:sp>
          <p:sp>
            <p:nvSpPr>
              <p:cNvPr id="7194" name="Text Box 13">
                <a:extLst>
                  <a:ext uri="{FF2B5EF4-FFF2-40B4-BE49-F238E27FC236}">
                    <a16:creationId xmlns:a16="http://schemas.microsoft.com/office/drawing/2014/main" id="{9AD93E43-D9BF-3C43-98EA-6C9D1B610605}"/>
                  </a:ext>
                </a:extLst>
              </p:cNvPr>
              <p:cNvSpPr txBox="1">
                <a:spLocks noChangeArrowheads="1"/>
              </p:cNvSpPr>
              <p:nvPr/>
            </p:nvSpPr>
            <p:spPr bwMode="auto">
              <a:xfrm>
                <a:off x="4830" y="1510"/>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50000"/>
                  </a:spcBef>
                  <a:buFontTx/>
                  <a:buNone/>
                </a:pPr>
                <a:r>
                  <a:rPr kumimoji="1" lang="en-US" altLang="ja-JP" sz="1200" dirty="0">
                    <a:ea typeface="Arial Unicode MS" panose="020B0604020202020204" pitchFamily="34" charset="-128"/>
                    <a:cs typeface="Arial Unicode MS" panose="020B0604020202020204" pitchFamily="34" charset="-128"/>
                  </a:rPr>
                  <a:t>(2) </a:t>
                </a:r>
              </a:p>
            </p:txBody>
          </p:sp>
          <p:sp>
            <p:nvSpPr>
              <p:cNvPr id="7195" name="Text Box 16">
                <a:extLst>
                  <a:ext uri="{FF2B5EF4-FFF2-40B4-BE49-F238E27FC236}">
                    <a16:creationId xmlns:a16="http://schemas.microsoft.com/office/drawing/2014/main" id="{1E5B29F7-E400-BE41-BA06-AE8170FB1ED0}"/>
                  </a:ext>
                </a:extLst>
              </p:cNvPr>
              <p:cNvSpPr txBox="1">
                <a:spLocks noChangeArrowheads="1"/>
              </p:cNvSpPr>
              <p:nvPr/>
            </p:nvSpPr>
            <p:spPr bwMode="auto">
              <a:xfrm>
                <a:off x="2971" y="1284"/>
                <a:ext cx="635"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2000" tIns="72000" rIns="72000" bIns="72000">
                <a:spAutoFit/>
              </a:bodyPr>
              <a:lstStyle>
                <a:lvl1pPr>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algn="ctr" eaLnBrk="1" hangingPunct="1">
                  <a:spcBef>
                    <a:spcPct val="0"/>
                  </a:spcBef>
                  <a:spcAft>
                    <a:spcPct val="25000"/>
                  </a:spcAft>
                  <a:buFontTx/>
                  <a:buNone/>
                </a:pPr>
                <a:r>
                  <a:rPr lang="en-US" altLang="en-US" sz="1200" b="1" dirty="0">
                    <a:solidFill>
                      <a:srgbClr val="00408C"/>
                    </a:solidFill>
                  </a:rPr>
                  <a:t>Office of first filing</a:t>
                </a:r>
              </a:p>
            </p:txBody>
          </p:sp>
          <p:cxnSp>
            <p:nvCxnSpPr>
              <p:cNvPr id="7196" name="直線矢印コネクタ 15">
                <a:extLst>
                  <a:ext uri="{FF2B5EF4-FFF2-40B4-BE49-F238E27FC236}">
                    <a16:creationId xmlns:a16="http://schemas.microsoft.com/office/drawing/2014/main" id="{0FFF843D-86E2-6646-A2C8-F42F4A4EF1FE}"/>
                  </a:ext>
                </a:extLst>
              </p:cNvPr>
              <p:cNvCxnSpPr>
                <a:cxnSpLocks noChangeShapeType="1"/>
              </p:cNvCxnSpPr>
              <p:nvPr/>
            </p:nvCxnSpPr>
            <p:spPr bwMode="auto">
              <a:xfrm>
                <a:off x="3788" y="1647"/>
                <a:ext cx="271" cy="226"/>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sp>
            <p:nvSpPr>
              <p:cNvPr id="7197" name="Text Box 13">
                <a:extLst>
                  <a:ext uri="{FF2B5EF4-FFF2-40B4-BE49-F238E27FC236}">
                    <a16:creationId xmlns:a16="http://schemas.microsoft.com/office/drawing/2014/main" id="{A0C78221-E8D5-B646-980C-195399A7255C}"/>
                  </a:ext>
                </a:extLst>
              </p:cNvPr>
              <p:cNvSpPr txBox="1">
                <a:spLocks noChangeArrowheads="1"/>
              </p:cNvSpPr>
              <p:nvPr/>
            </p:nvSpPr>
            <p:spPr bwMode="auto">
              <a:xfrm>
                <a:off x="3560" y="1616"/>
                <a:ext cx="31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50000"/>
                  </a:spcBef>
                  <a:buFontTx/>
                  <a:buNone/>
                </a:pPr>
                <a:r>
                  <a:rPr kumimoji="1" lang="en-US" altLang="ja-JP" sz="1200" dirty="0">
                    <a:ea typeface="Arial Unicode MS" panose="020B0604020202020204" pitchFamily="34" charset="-128"/>
                    <a:cs typeface="Arial Unicode MS" panose="020B0604020202020204" pitchFamily="34" charset="-128"/>
                  </a:rPr>
                  <a:t>(1.a) </a:t>
                </a:r>
              </a:p>
            </p:txBody>
          </p:sp>
          <p:sp>
            <p:nvSpPr>
              <p:cNvPr id="7198" name="Text Box 16">
                <a:extLst>
                  <a:ext uri="{FF2B5EF4-FFF2-40B4-BE49-F238E27FC236}">
                    <a16:creationId xmlns:a16="http://schemas.microsoft.com/office/drawing/2014/main" id="{CA082E3D-1726-8842-A25B-A030B982F26B}"/>
                  </a:ext>
                </a:extLst>
              </p:cNvPr>
              <p:cNvSpPr txBox="1">
                <a:spLocks noChangeArrowheads="1"/>
              </p:cNvSpPr>
              <p:nvPr/>
            </p:nvSpPr>
            <p:spPr bwMode="auto">
              <a:xfrm>
                <a:off x="3969" y="2069"/>
                <a:ext cx="363"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2000" tIns="72000" rIns="72000" bIns="72000">
                <a:spAutoFit/>
              </a:bodyPr>
              <a:lstStyle>
                <a:lvl1pPr>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tabLst>
                    <a:tab pos="5802313" algn="r"/>
                  </a:tabLst>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algn="ctr" eaLnBrk="1" hangingPunct="1">
                  <a:spcBef>
                    <a:spcPct val="0"/>
                  </a:spcBef>
                  <a:spcAft>
                    <a:spcPct val="25000"/>
                  </a:spcAft>
                  <a:buFontTx/>
                  <a:buNone/>
                </a:pPr>
                <a:r>
                  <a:rPr lang="en-US" altLang="en-US" sz="1200" b="1" dirty="0">
                    <a:solidFill>
                      <a:srgbClr val="00408C"/>
                    </a:solidFill>
                  </a:rPr>
                  <a:t>DAS</a:t>
                </a:r>
              </a:p>
            </p:txBody>
          </p:sp>
          <p:cxnSp>
            <p:nvCxnSpPr>
              <p:cNvPr id="7199" name="直線矢印コネクタ 15">
                <a:extLst>
                  <a:ext uri="{FF2B5EF4-FFF2-40B4-BE49-F238E27FC236}">
                    <a16:creationId xmlns:a16="http://schemas.microsoft.com/office/drawing/2014/main" id="{C93059BE-DD80-F94D-B0D5-9EF259009142}"/>
                  </a:ext>
                </a:extLst>
              </p:cNvPr>
              <p:cNvCxnSpPr>
                <a:cxnSpLocks noChangeShapeType="1"/>
              </p:cNvCxnSpPr>
              <p:nvPr/>
            </p:nvCxnSpPr>
            <p:spPr bwMode="auto">
              <a:xfrm>
                <a:off x="4830" y="1601"/>
                <a:ext cx="1" cy="907"/>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sp>
            <p:nvSpPr>
              <p:cNvPr id="7200" name="Text Box 13">
                <a:extLst>
                  <a:ext uri="{FF2B5EF4-FFF2-40B4-BE49-F238E27FC236}">
                    <a16:creationId xmlns:a16="http://schemas.microsoft.com/office/drawing/2014/main" id="{B66E8E68-9D4B-0446-9162-02219D36F507}"/>
                  </a:ext>
                </a:extLst>
              </p:cNvPr>
              <p:cNvSpPr txBox="1">
                <a:spLocks noChangeArrowheads="1"/>
              </p:cNvSpPr>
              <p:nvPr/>
            </p:nvSpPr>
            <p:spPr bwMode="auto">
              <a:xfrm>
                <a:off x="4422" y="2441"/>
                <a:ext cx="36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50000"/>
                  </a:spcBef>
                  <a:buFontTx/>
                  <a:buNone/>
                </a:pPr>
                <a:r>
                  <a:rPr kumimoji="1" lang="en-US" altLang="ja-JP" sz="1200" dirty="0">
                    <a:ea typeface="Arial Unicode MS" panose="020B0604020202020204" pitchFamily="34" charset="-128"/>
                    <a:cs typeface="Arial Unicode MS" panose="020B0604020202020204" pitchFamily="34" charset="-128"/>
                  </a:rPr>
                  <a:t>(2.a) </a:t>
                </a:r>
              </a:p>
            </p:txBody>
          </p:sp>
          <p:sp>
            <p:nvSpPr>
              <p:cNvPr id="7201" name="Freeform 88">
                <a:extLst>
                  <a:ext uri="{FF2B5EF4-FFF2-40B4-BE49-F238E27FC236}">
                    <a16:creationId xmlns:a16="http://schemas.microsoft.com/office/drawing/2014/main" id="{1F35A5BA-1558-9246-87D5-C76157E5B475}"/>
                  </a:ext>
                </a:extLst>
              </p:cNvPr>
              <p:cNvSpPr>
                <a:spLocks/>
              </p:cNvSpPr>
              <p:nvPr/>
            </p:nvSpPr>
            <p:spPr bwMode="auto">
              <a:xfrm>
                <a:off x="3923" y="1616"/>
                <a:ext cx="817" cy="227"/>
              </a:xfrm>
              <a:custGeom>
                <a:avLst/>
                <a:gdLst>
                  <a:gd name="T0" fmla="*/ 0 w 817"/>
                  <a:gd name="T1" fmla="*/ 0 h 227"/>
                  <a:gd name="T2" fmla="*/ 318 w 817"/>
                  <a:gd name="T3" fmla="*/ 227 h 227"/>
                  <a:gd name="T4" fmla="*/ 817 w 817"/>
                  <a:gd name="T5" fmla="*/ 0 h 227"/>
                  <a:gd name="T6" fmla="*/ 0 60000 65536"/>
                  <a:gd name="T7" fmla="*/ 0 60000 65536"/>
                  <a:gd name="T8" fmla="*/ 0 60000 65536"/>
                </a:gdLst>
                <a:ahLst/>
                <a:cxnLst>
                  <a:cxn ang="T6">
                    <a:pos x="T0" y="T1"/>
                  </a:cxn>
                  <a:cxn ang="T7">
                    <a:pos x="T2" y="T3"/>
                  </a:cxn>
                  <a:cxn ang="T8">
                    <a:pos x="T4" y="T5"/>
                  </a:cxn>
                </a:cxnLst>
                <a:rect l="0" t="0" r="r" b="b"/>
                <a:pathLst>
                  <a:path w="817" h="227">
                    <a:moveTo>
                      <a:pt x="0" y="0"/>
                    </a:moveTo>
                    <a:cubicBezTo>
                      <a:pt x="91" y="113"/>
                      <a:pt x="182" y="227"/>
                      <a:pt x="318" y="227"/>
                    </a:cubicBezTo>
                    <a:cubicBezTo>
                      <a:pt x="454" y="227"/>
                      <a:pt x="635" y="113"/>
                      <a:pt x="817" y="0"/>
                    </a:cubicBezTo>
                  </a:path>
                </a:pathLst>
              </a:custGeom>
              <a:noFill/>
              <a:ln w="9525" cap="flat" cmpd="sng">
                <a:solidFill>
                  <a:schemeClr val="tx1"/>
                </a:solidFill>
                <a:prstDash val="solid"/>
                <a:round/>
                <a:headEnd/>
                <a:tailEnd type="arrow"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CH"/>
              </a:p>
            </p:txBody>
          </p:sp>
          <p:sp>
            <p:nvSpPr>
              <p:cNvPr id="7202" name="Text Box 13">
                <a:extLst>
                  <a:ext uri="{FF2B5EF4-FFF2-40B4-BE49-F238E27FC236}">
                    <a16:creationId xmlns:a16="http://schemas.microsoft.com/office/drawing/2014/main" id="{7BC6DDEC-4FAB-934C-AB72-BCBF53818226}"/>
                  </a:ext>
                </a:extLst>
              </p:cNvPr>
              <p:cNvSpPr txBox="1">
                <a:spLocks noChangeArrowheads="1"/>
              </p:cNvSpPr>
              <p:nvPr/>
            </p:nvSpPr>
            <p:spPr bwMode="auto">
              <a:xfrm>
                <a:off x="4105" y="1661"/>
                <a:ext cx="36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1pPr>
                <a:lvl2pPr marL="742950" indent="-28575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2pPr>
                <a:lvl3pPr marL="1143000" indent="-228600">
                  <a:spcBef>
                    <a:spcPct val="20000"/>
                  </a:spcBef>
                  <a:buBlip>
                    <a:blip r:embed="rId3"/>
                  </a:buBlip>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3pPr>
                <a:lvl4pPr marL="16002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4pPr>
                <a:lvl5pPr marL="2057400" indent="-228600">
                  <a:spcBef>
                    <a:spcPct val="20000"/>
                  </a:spcBef>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ea typeface="ヒラギノ角ゴ Pro W3" panose="020B0300000000000000" pitchFamily="34" charset="-128"/>
                    <a:cs typeface="ヒラギノ角ゴ Pro W3" panose="020B0300000000000000" pitchFamily="34" charset="-128"/>
                  </a:defRPr>
                </a:lvl9pPr>
              </a:lstStyle>
              <a:p>
                <a:pPr eaLnBrk="1" hangingPunct="1">
                  <a:spcBef>
                    <a:spcPct val="50000"/>
                  </a:spcBef>
                  <a:buFontTx/>
                  <a:buNone/>
                </a:pPr>
                <a:r>
                  <a:rPr kumimoji="1" lang="en-US" altLang="ja-JP" sz="1200" dirty="0">
                    <a:ea typeface="Arial Unicode MS" panose="020B0604020202020204" pitchFamily="34" charset="-128"/>
                    <a:cs typeface="Arial Unicode MS" panose="020B0604020202020204" pitchFamily="34" charset="-128"/>
                  </a:rPr>
                  <a:t>(1.b) </a:t>
                </a: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500" fill="hold"/>
                                        <p:tgtEl>
                                          <p:spTgt spid="43"/>
                                        </p:tgtEl>
                                        <p:attrNameLst>
                                          <p:attrName>ppt_x</p:attrName>
                                        </p:attrNameLst>
                                      </p:cBhvr>
                                      <p:tavLst>
                                        <p:tav tm="0">
                                          <p:val>
                                            <p:strVal val="1+#ppt_w/2"/>
                                          </p:val>
                                        </p:tav>
                                        <p:tav tm="100000">
                                          <p:val>
                                            <p:strVal val="#ppt_x"/>
                                          </p:val>
                                        </p:tav>
                                      </p:tavLst>
                                    </p:anim>
                                    <p:anim calcmode="lin" valueType="num">
                                      <p:cBhvr additive="base">
                                        <p:cTn id="14"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2">
            <a:extLst>
              <a:ext uri="{FF2B5EF4-FFF2-40B4-BE49-F238E27FC236}">
                <a16:creationId xmlns:a16="http://schemas.microsoft.com/office/drawing/2014/main" id="{CCA38FFB-333B-F643-8DB2-FACED05AD93B}"/>
              </a:ext>
            </a:extLst>
          </p:cNvPr>
          <p:cNvSpPr>
            <a:spLocks noGrp="1" noChangeArrowheads="1"/>
          </p:cNvSpPr>
          <p:nvPr>
            <p:ph type="title"/>
          </p:nvPr>
        </p:nvSpPr>
        <p:spPr>
          <a:xfrm>
            <a:off x="468313" y="404813"/>
            <a:ext cx="8205787" cy="576262"/>
          </a:xfrm>
          <a:noFill/>
        </p:spPr>
        <p:txBody>
          <a:bodyPr/>
          <a:lstStyle/>
          <a:p>
            <a:pPr eaLnBrk="1" hangingPunct="1"/>
            <a:r>
              <a:rPr lang="en-GB" altLang="en-US" b="1" dirty="0"/>
              <a:t>Changes for Applicants</a:t>
            </a:r>
            <a:endParaRPr lang="en-US" altLang="en-US" b="1" dirty="0"/>
          </a:p>
        </p:txBody>
      </p:sp>
      <p:sp>
        <p:nvSpPr>
          <p:cNvPr id="12291" name="Rectangle 23">
            <a:extLst>
              <a:ext uri="{FF2B5EF4-FFF2-40B4-BE49-F238E27FC236}">
                <a16:creationId xmlns:a16="http://schemas.microsoft.com/office/drawing/2014/main" id="{6CA9425F-D8C2-5549-8C35-A96282DF63B0}"/>
              </a:ext>
            </a:extLst>
          </p:cNvPr>
          <p:cNvSpPr>
            <a:spLocks noGrp="1" noChangeArrowheads="1"/>
          </p:cNvSpPr>
          <p:nvPr>
            <p:ph type="body" idx="1"/>
          </p:nvPr>
        </p:nvSpPr>
        <p:spPr>
          <a:xfrm>
            <a:off x="468313" y="1268413"/>
            <a:ext cx="8064500" cy="5256212"/>
          </a:xfrm>
        </p:spPr>
        <p:txBody>
          <a:bodyPr/>
          <a:lstStyle/>
          <a:p>
            <a:pPr eaLnBrk="1" hangingPunct="1">
              <a:lnSpc>
                <a:spcPct val="90000"/>
              </a:lnSpc>
            </a:pPr>
            <a:r>
              <a:rPr lang="en-US" altLang="en-US" sz="2000" dirty="0">
                <a:cs typeface="ヒラギノ角ゴ Pro W3" panose="020B0300000000000000" pitchFamily="34" charset="-128"/>
              </a:rPr>
              <a:t>When requesting a certified copy of application to the office of first filing, applicant will receive a DAS access code instead of the certified copy on paper</a:t>
            </a:r>
          </a:p>
          <a:p>
            <a:pPr>
              <a:lnSpc>
                <a:spcPct val="90000"/>
              </a:lnSpc>
            </a:pPr>
            <a:r>
              <a:rPr lang="en-US" altLang="en-US" sz="2000" dirty="0">
                <a:cs typeface="ヒラギノ角ゴ Pro W3" panose="020B0300000000000000" pitchFamily="34" charset="-128"/>
              </a:rPr>
              <a:t>Applicant should provide the DAS access code along with the priority claim details without the need to furnishing a certified copy on paper in subsequent filing with an office of second filing</a:t>
            </a:r>
          </a:p>
          <a:p>
            <a:pPr eaLnBrk="1" hangingPunct="1">
              <a:lnSpc>
                <a:spcPct val="90000"/>
              </a:lnSpc>
              <a:spcBef>
                <a:spcPct val="50000"/>
              </a:spcBef>
            </a:pPr>
            <a:r>
              <a:rPr lang="en-US" altLang="en-US" sz="2000" dirty="0">
                <a:cs typeface="ヒラギノ角ゴ Pro W3" panose="020B0300000000000000" pitchFamily="34" charset="-128"/>
              </a:rPr>
              <a:t>A secure portal is made available as an optional tool for applicants to track exchange of priority documents by offices only. The actual priority document contents cannot be downloaded with this tool</a:t>
            </a:r>
          </a:p>
        </p:txBody>
      </p:sp>
    </p:spTree>
    <p:extLst>
      <p:ext uri="{BB962C8B-B14F-4D97-AF65-F5344CB8AC3E}">
        <p14:creationId xmlns:p14="http://schemas.microsoft.com/office/powerpoint/2010/main" val="880235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2">
            <a:extLst>
              <a:ext uri="{FF2B5EF4-FFF2-40B4-BE49-F238E27FC236}">
                <a16:creationId xmlns:a16="http://schemas.microsoft.com/office/drawing/2014/main" id="{CCA38FFB-333B-F643-8DB2-FACED05AD93B}"/>
              </a:ext>
            </a:extLst>
          </p:cNvPr>
          <p:cNvSpPr>
            <a:spLocks noGrp="1" noChangeArrowheads="1"/>
          </p:cNvSpPr>
          <p:nvPr>
            <p:ph type="title"/>
          </p:nvPr>
        </p:nvSpPr>
        <p:spPr>
          <a:xfrm>
            <a:off x="468313" y="404813"/>
            <a:ext cx="8205787" cy="576262"/>
          </a:xfrm>
          <a:noFill/>
        </p:spPr>
        <p:txBody>
          <a:bodyPr/>
          <a:lstStyle/>
          <a:p>
            <a:pPr eaLnBrk="1" hangingPunct="1"/>
            <a:r>
              <a:rPr lang="en-GB" altLang="en-US" b="1" dirty="0"/>
              <a:t>Office Implementation </a:t>
            </a:r>
            <a:endParaRPr lang="en-US" altLang="en-US" dirty="0"/>
          </a:p>
        </p:txBody>
      </p:sp>
      <p:sp>
        <p:nvSpPr>
          <p:cNvPr id="12291" name="Rectangle 23">
            <a:extLst>
              <a:ext uri="{FF2B5EF4-FFF2-40B4-BE49-F238E27FC236}">
                <a16:creationId xmlns:a16="http://schemas.microsoft.com/office/drawing/2014/main" id="{6CA9425F-D8C2-5549-8C35-A96282DF63B0}"/>
              </a:ext>
            </a:extLst>
          </p:cNvPr>
          <p:cNvSpPr>
            <a:spLocks noGrp="1" noChangeArrowheads="1"/>
          </p:cNvSpPr>
          <p:nvPr>
            <p:ph type="body" idx="1"/>
          </p:nvPr>
        </p:nvSpPr>
        <p:spPr>
          <a:xfrm>
            <a:off x="468313" y="1268413"/>
            <a:ext cx="8064500" cy="5256212"/>
          </a:xfrm>
        </p:spPr>
        <p:txBody>
          <a:bodyPr/>
          <a:lstStyle/>
          <a:p>
            <a:pPr eaLnBrk="1" hangingPunct="1">
              <a:lnSpc>
                <a:spcPct val="90000"/>
              </a:lnSpc>
            </a:pPr>
            <a:r>
              <a:rPr lang="en-US" altLang="en-US" sz="2000" b="1" dirty="0">
                <a:cs typeface="ヒラギノ角ゴ Pro W3" panose="020B0300000000000000" pitchFamily="34" charset="-128"/>
              </a:rPr>
              <a:t>As Office of First Filing (OFF)</a:t>
            </a:r>
          </a:p>
          <a:p>
            <a:pPr lvl="1" eaLnBrk="1" hangingPunct="1">
              <a:lnSpc>
                <a:spcPct val="90000"/>
              </a:lnSpc>
              <a:spcBef>
                <a:spcPct val="50000"/>
              </a:spcBef>
            </a:pPr>
            <a:r>
              <a:rPr lang="en-US" altLang="en-US" sz="1600" dirty="0">
                <a:cs typeface="ヒラギノ角ゴ Pro W3" panose="020B0300000000000000" pitchFamily="34" charset="-128"/>
              </a:rPr>
              <a:t>Administrative change in the national filing procedures to record the request to use DAS (access code generation is optional)</a:t>
            </a:r>
          </a:p>
          <a:p>
            <a:pPr lvl="1" eaLnBrk="1" hangingPunct="1">
              <a:lnSpc>
                <a:spcPct val="90000"/>
              </a:lnSpc>
              <a:spcBef>
                <a:spcPct val="50000"/>
              </a:spcBef>
            </a:pPr>
            <a:r>
              <a:rPr lang="en-US" altLang="en-US" sz="1600" dirty="0">
                <a:cs typeface="ヒラギノ角ゴ Pro W3" panose="020B0300000000000000" pitchFamily="34" charset="-128"/>
              </a:rPr>
              <a:t>IT change to implement the DAS registration via Trilateral Document Access for IP5 / ID5 Offices only, via PCT Electronic Data Interchange Service (PCT-EDI) or manual process by using a secure Office Portal for other Offices</a:t>
            </a:r>
          </a:p>
          <a:p>
            <a:pPr eaLnBrk="1" hangingPunct="1">
              <a:lnSpc>
                <a:spcPct val="90000"/>
              </a:lnSpc>
              <a:spcBef>
                <a:spcPct val="50000"/>
              </a:spcBef>
            </a:pPr>
            <a:r>
              <a:rPr lang="en-US" altLang="en-US" sz="2000" b="1" dirty="0">
                <a:cs typeface="ヒラギノ角ゴ Pro W3" panose="020B0300000000000000" pitchFamily="34" charset="-128"/>
              </a:rPr>
              <a:t>As Office of Second Filing (OSF)</a:t>
            </a:r>
          </a:p>
          <a:p>
            <a:pPr lvl="1" eaLnBrk="1" hangingPunct="1">
              <a:lnSpc>
                <a:spcPct val="90000"/>
              </a:lnSpc>
              <a:spcBef>
                <a:spcPct val="50000"/>
              </a:spcBef>
            </a:pPr>
            <a:r>
              <a:rPr lang="en-US" altLang="en-US" sz="1600" dirty="0">
                <a:cs typeface="ヒラギノ角ゴ Pro W3" panose="020B0300000000000000" pitchFamily="34" charset="-128"/>
              </a:rPr>
              <a:t>Administrative change in the national filing procedures to allow the applicant to supply the access code for DAS retrieval</a:t>
            </a:r>
          </a:p>
          <a:p>
            <a:pPr lvl="1" eaLnBrk="1" hangingPunct="1">
              <a:lnSpc>
                <a:spcPct val="90000"/>
              </a:lnSpc>
              <a:spcBef>
                <a:spcPct val="50000"/>
              </a:spcBef>
            </a:pPr>
            <a:r>
              <a:rPr lang="en-US" altLang="en-US" sz="1600" dirty="0">
                <a:cs typeface="ヒラギノ角ゴ Pro W3" panose="020B0300000000000000" pitchFamily="34" charset="-128"/>
              </a:rPr>
              <a:t>IT change to Implement the DAS retrieval registration via Trilateral Document Access for IP5 / ID5 Offices only, via PCT-EDI or manual process by using a secure Office Portal for other Offices</a:t>
            </a:r>
          </a:p>
          <a:p>
            <a:pPr eaLnBrk="1" hangingPunct="1">
              <a:lnSpc>
                <a:spcPct val="90000"/>
              </a:lnSpc>
              <a:spcBef>
                <a:spcPct val="50000"/>
              </a:spcBef>
            </a:pPr>
            <a:r>
              <a:rPr lang="en-US" altLang="en-US" sz="2000" b="1" dirty="0">
                <a:cs typeface="ヒラギノ角ゴ Pro W3" panose="020B0300000000000000" pitchFamily="34" charset="-128"/>
              </a:rPr>
              <a:t>Voluntary participation</a:t>
            </a:r>
            <a:r>
              <a:rPr lang="en-US" altLang="en-US" sz="2000" dirty="0">
                <a:cs typeface="ヒラギノ角ゴ Pro W3" panose="020B0300000000000000" pitchFamily="34" charset="-128"/>
              </a:rPr>
              <a:t> </a:t>
            </a:r>
            <a:r>
              <a:rPr lang="en-US" altLang="en-US" sz="2000" b="1" dirty="0">
                <a:cs typeface="ヒラギノ角ゴ Pro W3" panose="020B0300000000000000" pitchFamily="34" charset="-128"/>
              </a:rPr>
              <a:t>as OFF only, as OSF only</a:t>
            </a:r>
            <a:br>
              <a:rPr lang="en-US" altLang="en-US" sz="2000" b="1" dirty="0">
                <a:cs typeface="ヒラギノ角ゴ Pro W3" panose="020B0300000000000000" pitchFamily="34" charset="-128"/>
              </a:rPr>
            </a:br>
            <a:r>
              <a:rPr lang="en-US" altLang="en-US" sz="2000" b="1" dirty="0">
                <a:cs typeface="ヒラギノ角ゴ Pro W3" panose="020B0300000000000000" pitchFamily="34" charset="-128"/>
              </a:rPr>
              <a:t>or in both capacities</a:t>
            </a:r>
          </a:p>
          <a:p>
            <a:pPr eaLnBrk="1" hangingPunct="1">
              <a:lnSpc>
                <a:spcPct val="90000"/>
              </a:lnSpc>
              <a:spcBef>
                <a:spcPct val="50000"/>
              </a:spcBef>
            </a:pPr>
            <a:r>
              <a:rPr lang="en-US" altLang="en-US" sz="2000" b="1" dirty="0">
                <a:cs typeface="ヒラギノ角ゴ Pro W3" panose="020B0300000000000000" pitchFamily="34" charset="-128"/>
              </a:rPr>
              <a:t>Office’s decision to offer the service free of charge or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961CD-FACE-2FF9-430B-053570776EEB}"/>
              </a:ext>
            </a:extLst>
          </p:cNvPr>
          <p:cNvSpPr>
            <a:spLocks noGrp="1"/>
          </p:cNvSpPr>
          <p:nvPr>
            <p:ph type="title"/>
          </p:nvPr>
        </p:nvSpPr>
        <p:spPr/>
        <p:txBody>
          <a:bodyPr/>
          <a:lstStyle/>
          <a:p>
            <a:r>
              <a:rPr lang="en-US" dirty="0"/>
              <a:t>Contact</a:t>
            </a:r>
          </a:p>
        </p:txBody>
      </p:sp>
      <p:sp>
        <p:nvSpPr>
          <p:cNvPr id="3" name="Content Placeholder 2">
            <a:extLst>
              <a:ext uri="{FF2B5EF4-FFF2-40B4-BE49-F238E27FC236}">
                <a16:creationId xmlns:a16="http://schemas.microsoft.com/office/drawing/2014/main" id="{F5C613C0-B948-BD22-69D1-42C90C0A035C}"/>
              </a:ext>
            </a:extLst>
          </p:cNvPr>
          <p:cNvSpPr>
            <a:spLocks noGrp="1"/>
          </p:cNvSpPr>
          <p:nvPr>
            <p:ph idx="1"/>
          </p:nvPr>
        </p:nvSpPr>
        <p:spPr/>
        <p:txBody>
          <a:bodyPr/>
          <a:lstStyle/>
          <a:p>
            <a:r>
              <a:rPr lang="en-US" dirty="0"/>
              <a:t>DAS Support: </a:t>
            </a:r>
            <a:r>
              <a:rPr lang="en-US" dirty="0">
                <a:hlinkClick r:id="rId2"/>
              </a:rPr>
              <a:t>das.support@wipo.int</a:t>
            </a:r>
            <a:endParaRPr lang="en-US" dirty="0"/>
          </a:p>
          <a:p>
            <a:r>
              <a:rPr lang="en-US" dirty="0"/>
              <a:t>Daniel Cheng</a:t>
            </a:r>
          </a:p>
          <a:p>
            <a:pPr lvl="1"/>
            <a:r>
              <a:rPr lang="en-US" dirty="0"/>
              <a:t>Head of development</a:t>
            </a:r>
          </a:p>
          <a:p>
            <a:pPr lvl="1"/>
            <a:r>
              <a:rPr lang="en-US" dirty="0"/>
              <a:t>email: </a:t>
            </a:r>
            <a:r>
              <a:rPr lang="en-US" dirty="0">
                <a:hlinkClick r:id="rId3"/>
              </a:rPr>
              <a:t>daniel.cheng@wipo.int</a:t>
            </a:r>
            <a:r>
              <a:rPr lang="en-US" dirty="0"/>
              <a:t> </a:t>
            </a:r>
          </a:p>
          <a:p>
            <a:r>
              <a:rPr lang="en-US" dirty="0"/>
              <a:t>Gabriel Berlicki</a:t>
            </a:r>
          </a:p>
          <a:p>
            <a:pPr lvl="1"/>
            <a:r>
              <a:rPr lang="en-US" dirty="0"/>
              <a:t>Support coordinator</a:t>
            </a:r>
          </a:p>
          <a:p>
            <a:pPr lvl="1"/>
            <a:r>
              <a:rPr lang="en-US" dirty="0"/>
              <a:t>Email: </a:t>
            </a:r>
            <a:r>
              <a:rPr lang="en-US" dirty="0">
                <a:hlinkClick r:id="rId4"/>
              </a:rPr>
              <a:t>gabriel.berlicki@wipo.int</a:t>
            </a:r>
            <a:r>
              <a:rPr lang="en-US" dirty="0"/>
              <a:t> </a:t>
            </a:r>
          </a:p>
        </p:txBody>
      </p:sp>
      <p:sp>
        <p:nvSpPr>
          <p:cNvPr id="4" name="Slide Number Placeholder 3">
            <a:extLst>
              <a:ext uri="{FF2B5EF4-FFF2-40B4-BE49-F238E27FC236}">
                <a16:creationId xmlns:a16="http://schemas.microsoft.com/office/drawing/2014/main" id="{DB7F73F3-6A75-4302-7F0B-075AFEADE37D}"/>
              </a:ext>
            </a:extLst>
          </p:cNvPr>
          <p:cNvSpPr>
            <a:spLocks noGrp="1"/>
          </p:cNvSpPr>
          <p:nvPr>
            <p:ph type="sldNum" sz="quarter" idx="10"/>
          </p:nvPr>
        </p:nvSpPr>
        <p:spPr/>
        <p:txBody>
          <a:bodyPr/>
          <a:lstStyle/>
          <a:p>
            <a:fld id="{458ED907-D769-438A-ACB9-84D806C060D6}" type="slidenum">
              <a:rPr lang="en-US" smtClean="0"/>
              <a:pPr/>
              <a:t>7</a:t>
            </a:fld>
            <a:endParaRPr lang="en-US" dirty="0"/>
          </a:p>
        </p:txBody>
      </p:sp>
    </p:spTree>
    <p:extLst>
      <p:ext uri="{BB962C8B-B14F-4D97-AF65-F5344CB8AC3E}">
        <p14:creationId xmlns:p14="http://schemas.microsoft.com/office/powerpoint/2010/main" val="3713996733"/>
      </p:ext>
    </p:extLst>
  </p:cSld>
  <p:clrMapOvr>
    <a:masterClrMapping/>
  </p:clrMapOvr>
</p:sld>
</file>

<file path=ppt/theme/theme1.xml><?xml version="1.0" encoding="utf-8"?>
<a:theme xmlns:a="http://schemas.openxmlformats.org/drawingml/2006/main" name="template_english">
  <a:themeElements>
    <a:clrScheme name="template_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_english">
      <a:majorFont>
        <a:latin typeface="Arial"/>
        <a:ea typeface=""/>
        <a:cs typeface=""/>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altLang="fr-FR" sz="2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altLang="fr-FR" sz="2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template_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_englis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_englis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_englis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_englis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_englis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_englis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_englis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_englis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_englis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_englis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_englis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WIPOScan+">
  <a:themeElements>
    <a:clrScheme name="1_WIPOSca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WIPOSca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altLang="fr-FR" sz="2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altLang="fr-FR" sz="2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WIPOSca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WIPOSca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WIPOSca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WIPOSca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WIPOSca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WIPOSca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WIPOSca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WIPOSca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WIPOSca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WIPOSca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WIPOSca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WIPOSca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WIPOScan+">
  <a:themeElements>
    <a:clrScheme name="WIPOSca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IPOSca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altLang="fr-FR" sz="2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altLang="fr-FR" sz="2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WIPOSca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IPOSca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IPOSca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IPOSca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IPOSca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IPOSca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IPOSca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IPOSca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IPOSca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IPOSca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IPOSca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IPOSca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WIPOScan+">
  <a:themeElements>
    <a:clrScheme name="2_WIPOSca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WIPOSca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altLang="fr-FR" sz="2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altLang="fr-FR" sz="2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2_WIPOSca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WIPOSca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WIPOSca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WIPOSca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WIPOSca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WIPOSca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WIPOSca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WIPOSca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WIPOSca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WIPOSca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WIPOSca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WIPOSca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4469</TotalTime>
  <Words>647</Words>
  <Application>Microsoft Office PowerPoint</Application>
  <PresentationFormat>On-screen Show (4:3)</PresentationFormat>
  <Paragraphs>63</Paragraphs>
  <Slides>7</Slides>
  <Notes>1</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7</vt:i4>
      </vt:variant>
    </vt:vector>
  </HeadingPairs>
  <TitlesOfParts>
    <vt:vector size="16" baseType="lpstr">
      <vt:lpstr>Arial</vt:lpstr>
      <vt:lpstr>Arial Unicode MS</vt:lpstr>
      <vt:lpstr>Calibri</vt:lpstr>
      <vt:lpstr>Microsoft Sans Serif</vt:lpstr>
      <vt:lpstr>ヒラギノ角ゴ Pro W3</vt:lpstr>
      <vt:lpstr>template_english</vt:lpstr>
      <vt:lpstr>1_WIPOScan+</vt:lpstr>
      <vt:lpstr>WIPOScan+</vt:lpstr>
      <vt:lpstr>2_WIPOScan+</vt:lpstr>
      <vt:lpstr>WIPO Digital Access Service  </vt:lpstr>
      <vt:lpstr>What is DAS?</vt:lpstr>
      <vt:lpstr>DAS – Core Features</vt:lpstr>
      <vt:lpstr>How DAS works</vt:lpstr>
      <vt:lpstr>Changes for Applicants</vt:lpstr>
      <vt:lpstr>Office Implementation </vt:lpstr>
      <vt:lpstr>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 Global Infrastructure a blueprint for 2020 and beyond</dc:title>
  <dc:creator>William Meredith</dc:creator>
  <cp:keywords>FOR OFFICIAL USE ONLY</cp:keywords>
  <cp:lastModifiedBy>BERLICKI LORENZO Gabriel</cp:lastModifiedBy>
  <cp:revision>339</cp:revision>
  <dcterms:created xsi:type="dcterms:W3CDTF">2019-10-25T09:08:27Z</dcterms:created>
  <dcterms:modified xsi:type="dcterms:W3CDTF">2025-01-31T10:24:34Z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10faebae-4f73-4cca-9349-d82e1aec1ccc</vt:lpwstr>
  </property>
  <property fmtid="{D5CDD505-2E9C-101B-9397-08002B2CF9AE}" pid="3" name="TCSClassification">
    <vt:lpwstr>FOR OFFICIAL USE ONLY</vt:lpwstr>
  </property>
  <property fmtid="{D5CDD505-2E9C-101B-9397-08002B2CF9AE}" pid="4" name="Classification">
    <vt:lpwstr>For Official Use Only</vt:lpwstr>
  </property>
  <property fmtid="{D5CDD505-2E9C-101B-9397-08002B2CF9AE}" pid="5" name="VisualMarkings">
    <vt:lpwstr>Footer</vt:lpwstr>
  </property>
  <property fmtid="{D5CDD505-2E9C-101B-9397-08002B2CF9AE}" pid="6" name="Alignment">
    <vt:lpwstr>Centre</vt:lpwstr>
  </property>
  <property fmtid="{D5CDD505-2E9C-101B-9397-08002B2CF9AE}" pid="7" name="Language">
    <vt:lpwstr>English</vt:lpwstr>
  </property>
  <property fmtid="{D5CDD505-2E9C-101B-9397-08002B2CF9AE}" pid="8" name="MSIP_Label_bfc084f7-b690-4c43-8ee6-d475b6d3461d_Enabled">
    <vt:lpwstr>true</vt:lpwstr>
  </property>
  <property fmtid="{D5CDD505-2E9C-101B-9397-08002B2CF9AE}" pid="9" name="MSIP_Label_bfc084f7-b690-4c43-8ee6-d475b6d3461d_SetDate">
    <vt:lpwstr>2024-04-09T12:51:46Z</vt:lpwstr>
  </property>
  <property fmtid="{D5CDD505-2E9C-101B-9397-08002B2CF9AE}" pid="10" name="MSIP_Label_bfc084f7-b690-4c43-8ee6-d475b6d3461d_Method">
    <vt:lpwstr>Standard</vt:lpwstr>
  </property>
  <property fmtid="{D5CDD505-2E9C-101B-9397-08002B2CF9AE}" pid="11" name="MSIP_Label_bfc084f7-b690-4c43-8ee6-d475b6d3461d_Name">
    <vt:lpwstr>FOR OFFICIAL USE ONLY</vt:lpwstr>
  </property>
  <property fmtid="{D5CDD505-2E9C-101B-9397-08002B2CF9AE}" pid="12" name="MSIP_Label_bfc084f7-b690-4c43-8ee6-d475b6d3461d_SiteId">
    <vt:lpwstr>faa31b06-8ccc-48c9-867f-f7510dd11c02</vt:lpwstr>
  </property>
  <property fmtid="{D5CDD505-2E9C-101B-9397-08002B2CF9AE}" pid="13" name="MSIP_Label_bfc084f7-b690-4c43-8ee6-d475b6d3461d_ActionId">
    <vt:lpwstr>d602428b-60e7-4720-be01-d023d96d2c51</vt:lpwstr>
  </property>
  <property fmtid="{D5CDD505-2E9C-101B-9397-08002B2CF9AE}" pid="14" name="MSIP_Label_bfc084f7-b690-4c43-8ee6-d475b6d3461d_ContentBits">
    <vt:lpwstr>2</vt:lpwstr>
  </property>
</Properties>
</file>