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sldIdLst>
    <p:sldId id="312" r:id="rId5"/>
    <p:sldId id="359" r:id="rId6"/>
    <p:sldId id="360" r:id="rId7"/>
    <p:sldId id="361" r:id="rId8"/>
    <p:sldId id="3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UONG Frederic" initials="VF" lastIdx="1" clrIdx="0">
    <p:extLst>
      <p:ext uri="{19B8F6BF-5375-455C-9EA6-DF929625EA0E}">
        <p15:presenceInfo xmlns:p15="http://schemas.microsoft.com/office/powerpoint/2012/main" userId="S-1-5-21-3637208745-3825800285-422149103-69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4F758B"/>
    <a:srgbClr val="002F6C"/>
    <a:srgbClr val="69B3E7"/>
    <a:srgbClr val="55843F"/>
    <a:srgbClr val="66B79D"/>
    <a:srgbClr val="E4873B"/>
    <a:srgbClr val="DE6E67"/>
    <a:srgbClr val="98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FD4F30-0B59-4B40-B4FC-6E619753FB98}" v="154" dt="2026-01-16T08:23:11.667"/>
    <p1510:client id="{59724EA5-A53B-49B7-AE07-A33BA03DD8EA}" v="51" dt="2026-01-16T09:33:59.121"/>
    <p1510:client id="{9B0A73D5-7623-43FD-A7AD-630C49FF4A70}" v="88" dt="2026-01-16T09:41:15.199"/>
    <p1510:client id="{CBDA7355-C692-458D-B6EC-6490E31A3477}" v="253" dt="2026-01-16T10:51:57.1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9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ENG Daniel" userId="S::daniel.cheng@wipo.int::755aae1c-c372-4e35-86f3-14a4a642c5ab" providerId="AD" clId="Web-{0CFD4F30-0B59-4B40-B4FC-6E619753FB98}"/>
    <pc:docChg chg="addSld modSld">
      <pc:chgData name="CHENG Daniel" userId="S::daniel.cheng@wipo.int::755aae1c-c372-4e35-86f3-14a4a642c5ab" providerId="AD" clId="Web-{0CFD4F30-0B59-4B40-B4FC-6E619753FB98}" dt="2026-01-16T08:23:11.667" v="84" actId="1076"/>
      <pc:docMkLst>
        <pc:docMk/>
      </pc:docMkLst>
      <pc:sldChg chg="addSp delSp modSp add replId">
        <pc:chgData name="CHENG Daniel" userId="S::daniel.cheng@wipo.int::755aae1c-c372-4e35-86f3-14a4a642c5ab" providerId="AD" clId="Web-{0CFD4F30-0B59-4B40-B4FC-6E619753FB98}" dt="2026-01-16T08:23:11.667" v="84" actId="1076"/>
        <pc:sldMkLst>
          <pc:docMk/>
          <pc:sldMk cId="260988384" sldId="374"/>
        </pc:sldMkLst>
        <pc:spChg chg="mod">
          <ac:chgData name="CHENG Daniel" userId="S::daniel.cheng@wipo.int::755aae1c-c372-4e35-86f3-14a4a642c5ab" providerId="AD" clId="Web-{0CFD4F30-0B59-4B40-B4FC-6E619753FB98}" dt="2026-01-16T08:23:00.120" v="83" actId="20577"/>
          <ac:spMkLst>
            <pc:docMk/>
            <pc:sldMk cId="260988384" sldId="374"/>
            <ac:spMk id="2" creationId="{9C90EDBB-571A-1712-EC35-1A71EAE82BF5}"/>
          </ac:spMkLst>
        </pc:spChg>
        <pc:picChg chg="del">
          <ac:chgData name="CHENG Daniel" userId="S::daniel.cheng@wipo.int::755aae1c-c372-4e35-86f3-14a4a642c5ab" providerId="AD" clId="Web-{0CFD4F30-0B59-4B40-B4FC-6E619753FB98}" dt="2026-01-16T08:19:48.552" v="28"/>
          <ac:picMkLst>
            <pc:docMk/>
            <pc:sldMk cId="260988384" sldId="374"/>
            <ac:picMk id="3" creationId="{DE7B3F64-1928-BD4E-C7DC-57E16EFC2369}"/>
          </ac:picMkLst>
        </pc:picChg>
        <pc:picChg chg="add mod">
          <ac:chgData name="CHENG Daniel" userId="S::daniel.cheng@wipo.int::755aae1c-c372-4e35-86f3-14a4a642c5ab" providerId="AD" clId="Web-{0CFD4F30-0B59-4B40-B4FC-6E619753FB98}" dt="2026-01-16T08:23:11.667" v="84" actId="1076"/>
          <ac:picMkLst>
            <pc:docMk/>
            <pc:sldMk cId="260988384" sldId="374"/>
            <ac:picMk id="4" creationId="{DFA75A91-3B82-9A63-78E5-F1A12D33C1CF}"/>
          </ac:picMkLst>
        </pc:picChg>
        <pc:picChg chg="del">
          <ac:chgData name="CHENG Daniel" userId="S::daniel.cheng@wipo.int::755aae1c-c372-4e35-86f3-14a4a642c5ab" providerId="AD" clId="Web-{0CFD4F30-0B59-4B40-B4FC-6E619753FB98}" dt="2026-01-16T08:19:50.396" v="29"/>
          <ac:picMkLst>
            <pc:docMk/>
            <pc:sldMk cId="260988384" sldId="374"/>
            <ac:picMk id="5" creationId="{D636FEE8-48E1-B37B-6724-23384627031F}"/>
          </ac:picMkLst>
        </pc:picChg>
      </pc:sldChg>
    </pc:docChg>
  </pc:docChgLst>
  <pc:docChgLst>
    <pc:chgData name="CHENG Daniel" userId="S::daniel.cheng@wipo.int::755aae1c-c372-4e35-86f3-14a4a642c5ab" providerId="AD" clId="Web-{59724EA5-A53B-49B7-AE07-A33BA03DD8EA}"/>
    <pc:docChg chg="addSld modSld">
      <pc:chgData name="CHENG Daniel" userId="S::daniel.cheng@wipo.int::755aae1c-c372-4e35-86f3-14a4a642c5ab" providerId="AD" clId="Web-{59724EA5-A53B-49B7-AE07-A33BA03DD8EA}" dt="2026-01-16T09:33:55.871" v="23" actId="20577"/>
      <pc:docMkLst>
        <pc:docMk/>
      </pc:docMkLst>
      <pc:sldChg chg="delSp modSp add replId">
        <pc:chgData name="CHENG Daniel" userId="S::daniel.cheng@wipo.int::755aae1c-c372-4e35-86f3-14a4a642c5ab" providerId="AD" clId="Web-{59724EA5-A53B-49B7-AE07-A33BA03DD8EA}" dt="2026-01-16T09:33:55.871" v="23" actId="20577"/>
        <pc:sldMkLst>
          <pc:docMk/>
          <pc:sldMk cId="2255203279" sldId="375"/>
        </pc:sldMkLst>
        <pc:spChg chg="mod">
          <ac:chgData name="CHENG Daniel" userId="S::daniel.cheng@wipo.int::755aae1c-c372-4e35-86f3-14a4a642c5ab" providerId="AD" clId="Web-{59724EA5-A53B-49B7-AE07-A33BA03DD8EA}" dt="2026-01-16T09:33:55.871" v="23" actId="20577"/>
          <ac:spMkLst>
            <pc:docMk/>
            <pc:sldMk cId="2255203279" sldId="375"/>
            <ac:spMk id="2" creationId="{8CDDC865-BE2C-F354-68DE-C79D92203E39}"/>
          </ac:spMkLst>
        </pc:spChg>
        <pc:picChg chg="del">
          <ac:chgData name="CHENG Daniel" userId="S::daniel.cheng@wipo.int::755aae1c-c372-4e35-86f3-14a4a642c5ab" providerId="AD" clId="Web-{59724EA5-A53B-49B7-AE07-A33BA03DD8EA}" dt="2026-01-16T09:33:04.542" v="8"/>
          <ac:picMkLst>
            <pc:docMk/>
            <pc:sldMk cId="2255203279" sldId="375"/>
            <ac:picMk id="4" creationId="{3EDC5672-44E3-A327-C210-BD82E2BC2775}"/>
          </ac:picMkLst>
        </pc:picChg>
      </pc:sldChg>
    </pc:docChg>
  </pc:docChgLst>
  <pc:docChgLst>
    <pc:chgData name="CHENG Daniel" userId="S::daniel.cheng@wipo.int::755aae1c-c372-4e35-86f3-14a4a642c5ab" providerId="AD" clId="Web-{9B0A73D5-7623-43FD-A7AD-630C49FF4A70}"/>
    <pc:docChg chg="modSld">
      <pc:chgData name="CHENG Daniel" userId="S::daniel.cheng@wipo.int::755aae1c-c372-4e35-86f3-14a4a642c5ab" providerId="AD" clId="Web-{9B0A73D5-7623-43FD-A7AD-630C49FF4A70}" dt="2026-01-16T09:41:15.199" v="46" actId="20577"/>
      <pc:docMkLst>
        <pc:docMk/>
      </pc:docMkLst>
      <pc:sldChg chg="modSp">
        <pc:chgData name="CHENG Daniel" userId="S::daniel.cheng@wipo.int::755aae1c-c372-4e35-86f3-14a4a642c5ab" providerId="AD" clId="Web-{9B0A73D5-7623-43FD-A7AD-630C49FF4A70}" dt="2026-01-16T09:41:15.199" v="46" actId="20577"/>
        <pc:sldMkLst>
          <pc:docMk/>
          <pc:sldMk cId="2255203279" sldId="375"/>
        </pc:sldMkLst>
        <pc:spChg chg="mod">
          <ac:chgData name="CHENG Daniel" userId="S::daniel.cheng@wipo.int::755aae1c-c372-4e35-86f3-14a4a642c5ab" providerId="AD" clId="Web-{9B0A73D5-7623-43FD-A7AD-630C49FF4A70}" dt="2026-01-16T09:41:15.199" v="46" actId="20577"/>
          <ac:spMkLst>
            <pc:docMk/>
            <pc:sldMk cId="2255203279" sldId="375"/>
            <ac:spMk id="2" creationId="{8CDDC865-BE2C-F354-68DE-C79D92203E39}"/>
          </ac:spMkLst>
        </pc:spChg>
      </pc:sldChg>
    </pc:docChg>
  </pc:docChgLst>
  <pc:docChgLst>
    <pc:chgData name="CHENG Daniel" userId="S::daniel.cheng@wipo.int::755aae1c-c372-4e35-86f3-14a4a642c5ab" providerId="AD" clId="Web-{CBDA7355-C692-458D-B6EC-6490E31A3477}"/>
    <pc:docChg chg="modSld">
      <pc:chgData name="CHENG Daniel" userId="S::daniel.cheng@wipo.int::755aae1c-c372-4e35-86f3-14a4a642c5ab" providerId="AD" clId="Web-{CBDA7355-C692-458D-B6EC-6490E31A3477}" dt="2026-01-16T10:51:54.576" v="192" actId="20577"/>
      <pc:docMkLst>
        <pc:docMk/>
      </pc:docMkLst>
      <pc:sldChg chg="modSp">
        <pc:chgData name="CHENG Daniel" userId="S::daniel.cheng@wipo.int::755aae1c-c372-4e35-86f3-14a4a642c5ab" providerId="AD" clId="Web-{CBDA7355-C692-458D-B6EC-6490E31A3477}" dt="2026-01-16T10:51:54.576" v="192" actId="20577"/>
        <pc:sldMkLst>
          <pc:docMk/>
          <pc:sldMk cId="2255203279" sldId="375"/>
        </pc:sldMkLst>
        <pc:spChg chg="mod">
          <ac:chgData name="CHENG Daniel" userId="S::daniel.cheng@wipo.int::755aae1c-c372-4e35-86f3-14a4a642c5ab" providerId="AD" clId="Web-{CBDA7355-C692-458D-B6EC-6490E31A3477}" dt="2026-01-16T10:51:54.576" v="192" actId="20577"/>
          <ac:spMkLst>
            <pc:docMk/>
            <pc:sldMk cId="2255203279" sldId="375"/>
            <ac:spMk id="2" creationId="{8CDDC865-BE2C-F354-68DE-C79D92203E3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B5803-4EBC-4CE3-8AA4-E1E8A3C1ADBA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E7876-EBEA-4A94-88C4-438312BAF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36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E7876-EBEA-4A94-88C4-438312BAF4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04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emf"/><Relationship Id="rId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E5D57-5310-6249-8366-C0C64E675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1" y="1216130"/>
            <a:ext cx="9144000" cy="238760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A8A4D3-95E9-5847-A3C0-C35A1B1929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2001" y="3848175"/>
            <a:ext cx="5333999" cy="136553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rgbClr val="002F6C"/>
                </a:solidFill>
              </a:defRPr>
            </a:lvl1pPr>
            <a:lvl2pPr marL="457206" indent="0" algn="ctr">
              <a:buNone/>
              <a:defRPr sz="2000"/>
            </a:lvl2pPr>
            <a:lvl3pPr marL="914410" indent="0" algn="ctr">
              <a:buNone/>
              <a:defRPr sz="1800"/>
            </a:lvl3pPr>
            <a:lvl4pPr marL="1371616" indent="0" algn="ctr">
              <a:buNone/>
              <a:defRPr sz="1600"/>
            </a:lvl4pPr>
            <a:lvl5pPr marL="1828821" indent="0" algn="ctr">
              <a:buNone/>
              <a:defRPr sz="1600"/>
            </a:lvl5pPr>
            <a:lvl6pPr marL="2286027" indent="0" algn="ctr">
              <a:buNone/>
              <a:defRPr sz="1600"/>
            </a:lvl6pPr>
            <a:lvl7pPr marL="2743233" indent="0" algn="ctr">
              <a:buNone/>
              <a:defRPr sz="1600"/>
            </a:lvl7pPr>
            <a:lvl8pPr marL="3200437" indent="0" algn="ctr">
              <a:buNone/>
              <a:defRPr sz="1600"/>
            </a:lvl8pPr>
            <a:lvl9pPr marL="3657643" indent="0" algn="ctr">
              <a:buNone/>
              <a:defRPr sz="1600"/>
            </a:lvl9pPr>
          </a:lstStyle>
          <a:p>
            <a:r>
              <a:rPr lang="en-GB"/>
              <a:t>Presenter name</a:t>
            </a:r>
            <a:br>
              <a:rPr lang="en-US"/>
            </a:br>
            <a:r>
              <a:rPr lang="en-US"/>
              <a:t>Presenter title</a:t>
            </a:r>
          </a:p>
          <a:p>
            <a:r>
              <a:rPr lang="en-US"/>
              <a:t>Division or Section</a:t>
            </a:r>
            <a:endParaRPr lang="en-GB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90B181AA-5F4A-8A46-8CAE-80B5990AF7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92400" y="4726800"/>
            <a:ext cx="2216335" cy="155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8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779B8-21D2-5C48-B321-6E0F7D1C5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476250"/>
            <a:ext cx="11445387" cy="13587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2529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779B8-21D2-5C48-B321-6E0F7D1C5A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4" y="476250"/>
            <a:ext cx="11445387" cy="1358705"/>
          </a:xfrm>
        </p:spPr>
        <p:txBody>
          <a:bodyPr/>
          <a:lstStyle/>
          <a:p>
            <a:r>
              <a:rPr lang="en-GB"/>
              <a:t>For diagrams only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15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3537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5">
            <a:extLst>
              <a:ext uri="{FF2B5EF4-FFF2-40B4-BE49-F238E27FC236}">
                <a16:creationId xmlns:a16="http://schemas.microsoft.com/office/drawing/2014/main" id="{0C1D5813-2D32-8243-819D-7D5FD316AA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949016"/>
            <a:ext cx="12192000" cy="8128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3D7263-C761-0142-A968-6E49FEABE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87999" y="720190"/>
            <a:ext cx="4201297" cy="34876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3200">
                <a:solidFill>
                  <a:schemeClr val="bg1"/>
                </a:solidFill>
              </a:defRPr>
            </a:lvl1pPr>
            <a:lvl2pPr marL="457206" indent="0">
              <a:buNone/>
              <a:defRPr sz="1401"/>
            </a:lvl2pPr>
            <a:lvl3pPr marL="914410" indent="0">
              <a:buNone/>
              <a:defRPr sz="1201"/>
            </a:lvl3pPr>
            <a:lvl4pPr marL="1371616" indent="0">
              <a:buNone/>
              <a:defRPr sz="1001"/>
            </a:lvl4pPr>
            <a:lvl5pPr marL="1828821" indent="0">
              <a:buNone/>
              <a:defRPr sz="1001"/>
            </a:lvl5pPr>
            <a:lvl6pPr marL="2286027" indent="0">
              <a:buNone/>
              <a:defRPr sz="1001"/>
            </a:lvl6pPr>
            <a:lvl7pPr marL="2743233" indent="0">
              <a:buNone/>
              <a:defRPr sz="1001"/>
            </a:lvl7pPr>
            <a:lvl8pPr marL="3200437" indent="0">
              <a:buNone/>
              <a:defRPr sz="1001"/>
            </a:lvl8pPr>
            <a:lvl9pPr marL="3657643" indent="0">
              <a:buNone/>
              <a:defRPr sz="100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F78523-66A8-5D4C-A22E-797EE526DF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12524" y="6550507"/>
            <a:ext cx="752476" cy="1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082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366EE23-04DC-1142-BEA3-7D9CEBBA445B}"/>
              </a:ext>
            </a:extLst>
          </p:cNvPr>
          <p:cNvSpPr/>
          <p:nvPr userDrawn="1"/>
        </p:nvSpPr>
        <p:spPr>
          <a:xfrm>
            <a:off x="-1" y="2"/>
            <a:ext cx="12192001" cy="6858000"/>
          </a:xfrm>
          <a:prstGeom prst="rect">
            <a:avLst/>
          </a:prstGeom>
          <a:solidFill>
            <a:srgbClr val="002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3D7263-C761-0142-A968-6E49FEABE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87999" y="2140876"/>
            <a:ext cx="7747000" cy="2293559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4200"/>
              </a:spcBef>
              <a:buNone/>
              <a:defRPr sz="4000">
                <a:solidFill>
                  <a:schemeClr val="bg1"/>
                </a:solidFill>
              </a:defRPr>
            </a:lvl1pPr>
            <a:lvl2pPr marL="457206" indent="0">
              <a:buNone/>
              <a:defRPr sz="1401"/>
            </a:lvl2pPr>
            <a:lvl3pPr marL="914410" indent="0">
              <a:buNone/>
              <a:defRPr sz="1201"/>
            </a:lvl3pPr>
            <a:lvl4pPr marL="1371616" indent="0">
              <a:buNone/>
              <a:defRPr sz="1001"/>
            </a:lvl4pPr>
            <a:lvl5pPr marL="1828821" indent="0">
              <a:buNone/>
              <a:defRPr sz="1001"/>
            </a:lvl5pPr>
            <a:lvl6pPr marL="2286027" indent="0">
              <a:buNone/>
              <a:defRPr sz="1001"/>
            </a:lvl6pPr>
            <a:lvl7pPr marL="2743233" indent="0">
              <a:buNone/>
              <a:defRPr sz="1001"/>
            </a:lvl7pPr>
            <a:lvl8pPr marL="3200437" indent="0">
              <a:buNone/>
              <a:defRPr sz="1001"/>
            </a:lvl8pPr>
            <a:lvl9pPr marL="3657643" indent="0">
              <a:buNone/>
              <a:defRPr sz="100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32385E7-9E06-3243-AF26-ED49563DDC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12524" y="6550507"/>
            <a:ext cx="752476" cy="1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415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366EE23-04DC-1142-BEA3-7D9CEBBA445B}"/>
              </a:ext>
            </a:extLst>
          </p:cNvPr>
          <p:cNvSpPr/>
          <p:nvPr userDrawn="1"/>
        </p:nvSpPr>
        <p:spPr>
          <a:xfrm>
            <a:off x="-1" y="2"/>
            <a:ext cx="12192001" cy="6858000"/>
          </a:xfrm>
          <a:prstGeom prst="rect">
            <a:avLst/>
          </a:prstGeom>
          <a:solidFill>
            <a:srgbClr val="4F7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3D7263-C761-0142-A968-6E49FEABE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87999" y="2140876"/>
            <a:ext cx="7747000" cy="2293559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4200"/>
              </a:spcBef>
              <a:buNone/>
              <a:defRPr sz="4000">
                <a:solidFill>
                  <a:schemeClr val="bg1"/>
                </a:solidFill>
              </a:defRPr>
            </a:lvl1pPr>
            <a:lvl2pPr marL="457206" indent="0">
              <a:buNone/>
              <a:defRPr sz="1401"/>
            </a:lvl2pPr>
            <a:lvl3pPr marL="914410" indent="0">
              <a:buNone/>
              <a:defRPr sz="1201"/>
            </a:lvl3pPr>
            <a:lvl4pPr marL="1371616" indent="0">
              <a:buNone/>
              <a:defRPr sz="1001"/>
            </a:lvl4pPr>
            <a:lvl5pPr marL="1828821" indent="0">
              <a:buNone/>
              <a:defRPr sz="1001"/>
            </a:lvl5pPr>
            <a:lvl6pPr marL="2286027" indent="0">
              <a:buNone/>
              <a:defRPr sz="1001"/>
            </a:lvl6pPr>
            <a:lvl7pPr marL="2743233" indent="0">
              <a:buNone/>
              <a:defRPr sz="1001"/>
            </a:lvl7pPr>
            <a:lvl8pPr marL="3200437" indent="0">
              <a:buNone/>
              <a:defRPr sz="1001"/>
            </a:lvl8pPr>
            <a:lvl9pPr marL="3657643" indent="0">
              <a:buNone/>
              <a:defRPr sz="100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32385E7-9E06-3243-AF26-ED49563DDC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12524" y="6550507"/>
            <a:ext cx="752476" cy="1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509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AE6A0B7-514D-CE49-96CD-9BA0FE242183}"/>
              </a:ext>
            </a:extLst>
          </p:cNvPr>
          <p:cNvSpPr/>
          <p:nvPr userDrawn="1"/>
        </p:nvSpPr>
        <p:spPr>
          <a:xfrm>
            <a:off x="-1" y="2"/>
            <a:ext cx="12192001" cy="6858000"/>
          </a:xfrm>
          <a:prstGeom prst="rect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002F6C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3D7263-C761-0142-A968-6E49FEABE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87999" y="2140876"/>
            <a:ext cx="7747000" cy="23582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4200"/>
              </a:spcBef>
              <a:buNone/>
              <a:defRPr sz="4000">
                <a:solidFill>
                  <a:schemeClr val="bg1"/>
                </a:solidFill>
              </a:defRPr>
            </a:lvl1pPr>
            <a:lvl2pPr marL="457206" indent="0">
              <a:buNone/>
              <a:defRPr sz="1401"/>
            </a:lvl2pPr>
            <a:lvl3pPr marL="914410" indent="0">
              <a:buNone/>
              <a:defRPr sz="1201"/>
            </a:lvl3pPr>
            <a:lvl4pPr marL="1371616" indent="0">
              <a:buNone/>
              <a:defRPr sz="1001"/>
            </a:lvl4pPr>
            <a:lvl5pPr marL="1828821" indent="0">
              <a:buNone/>
              <a:defRPr sz="1001"/>
            </a:lvl5pPr>
            <a:lvl6pPr marL="2286027" indent="0">
              <a:buNone/>
              <a:defRPr sz="1001"/>
            </a:lvl6pPr>
            <a:lvl7pPr marL="2743233" indent="0">
              <a:buNone/>
              <a:defRPr sz="1001"/>
            </a:lvl7pPr>
            <a:lvl8pPr marL="3200437" indent="0">
              <a:buNone/>
              <a:defRPr sz="1001"/>
            </a:lvl8pPr>
            <a:lvl9pPr marL="3657643" indent="0">
              <a:buNone/>
              <a:defRPr sz="100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4AA6CE3-6C62-DE41-B8B8-91DF6C86A9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12524" y="6550507"/>
            <a:ext cx="752476" cy="1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108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>
            <a:extLst>
              <a:ext uri="{FF2B5EF4-FFF2-40B4-BE49-F238E27FC236}">
                <a16:creationId xmlns:a16="http://schemas.microsoft.com/office/drawing/2014/main" id="{4EC14189-0ECD-0E44-B9DD-9D7606AD2F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283" t="1427" r="31412" b="1427"/>
          <a:stretch/>
        </p:blipFill>
        <p:spPr>
          <a:xfrm>
            <a:off x="5000159" y="-1"/>
            <a:ext cx="7191841" cy="685800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D5A8FDF-7588-D841-A13E-3E9FCFB71D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049"/>
          <a:stretch/>
        </p:blipFill>
        <p:spPr>
          <a:xfrm>
            <a:off x="0" y="0"/>
            <a:ext cx="986958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8854CC-6889-B74F-B00C-BD50D88A29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8001" y="2140876"/>
            <a:ext cx="7599538" cy="2738196"/>
          </a:xfrm>
        </p:spPr>
        <p:txBody>
          <a:bodyPr lIns="90000" anchor="t" anchorCtr="0">
            <a:normAutofit/>
          </a:bodyPr>
          <a:lstStyle>
            <a:lvl1pPr>
              <a:defRPr sz="3600"/>
            </a:lvl1pPr>
          </a:lstStyle>
          <a:p>
            <a:r>
              <a:rPr lang="fr-FR"/>
              <a:t>You </a:t>
            </a:r>
            <a:r>
              <a:rPr lang="fr-FR" err="1"/>
              <a:t>can</a:t>
            </a:r>
            <a:r>
              <a:rPr lang="fr-FR"/>
              <a:t> place a </a:t>
            </a:r>
            <a:r>
              <a:rPr lang="fr-FR" err="1"/>
              <a:t>quote</a:t>
            </a:r>
            <a:r>
              <a:rPr lang="fr-FR"/>
              <a:t> or a message </a:t>
            </a:r>
            <a:r>
              <a:rPr lang="fr-FR" err="1"/>
              <a:t>here</a:t>
            </a:r>
            <a:r>
              <a:rPr lang="fr-FR"/>
              <a:t>.</a:t>
            </a:r>
            <a:endParaRPr lang="en-US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6BC2AFF-830E-BE42-88BE-48608482C2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12525" y="6551405"/>
            <a:ext cx="752475" cy="1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0092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D254F-00EE-3C42-8C8D-CDF6FC751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4" y="476250"/>
            <a:ext cx="10983913" cy="1415895"/>
          </a:xfrm>
        </p:spPr>
        <p:txBody>
          <a:bodyPr anchor="t" anchorCtr="0"/>
          <a:lstStyle>
            <a:lvl1pPr>
              <a:defRPr sz="320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9BEB83-4431-A343-9A80-513B14284E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6172200" cy="3803652"/>
          </a:xfrm>
        </p:spPr>
        <p:txBody>
          <a:bodyPr/>
          <a:lstStyle>
            <a:lvl1pPr marL="0" indent="0">
              <a:buNone/>
              <a:defRPr sz="3201"/>
            </a:lvl1pPr>
            <a:lvl2pPr marL="457206" indent="0">
              <a:buNone/>
              <a:defRPr sz="2799"/>
            </a:lvl2pPr>
            <a:lvl3pPr marL="914410" indent="0">
              <a:buNone/>
              <a:defRPr sz="2400"/>
            </a:lvl3pPr>
            <a:lvl4pPr marL="1371616" indent="0">
              <a:buNone/>
              <a:defRPr sz="2000"/>
            </a:lvl4pPr>
            <a:lvl5pPr marL="1828821" indent="0">
              <a:buNone/>
              <a:defRPr sz="2000"/>
            </a:lvl5pPr>
            <a:lvl6pPr marL="2286027" indent="0">
              <a:buNone/>
              <a:defRPr sz="2000"/>
            </a:lvl6pPr>
            <a:lvl7pPr marL="2743233" indent="0">
              <a:buNone/>
              <a:defRPr sz="2000"/>
            </a:lvl7pPr>
            <a:lvl8pPr marL="3200437" indent="0">
              <a:buNone/>
              <a:defRPr sz="2000"/>
            </a:lvl8pPr>
            <a:lvl9pPr marL="3657643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1CFC87-5736-BB44-A290-CF07338A4D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6" indent="0">
              <a:buNone/>
              <a:defRPr sz="1401"/>
            </a:lvl2pPr>
            <a:lvl3pPr marL="914410" indent="0">
              <a:buNone/>
              <a:defRPr sz="1201"/>
            </a:lvl3pPr>
            <a:lvl4pPr marL="1371616" indent="0">
              <a:buNone/>
              <a:defRPr sz="1001"/>
            </a:lvl4pPr>
            <a:lvl5pPr marL="1828821" indent="0">
              <a:buNone/>
              <a:defRPr sz="1001"/>
            </a:lvl5pPr>
            <a:lvl6pPr marL="2286027" indent="0">
              <a:buNone/>
              <a:defRPr sz="1001"/>
            </a:lvl6pPr>
            <a:lvl7pPr marL="2743233" indent="0">
              <a:buNone/>
              <a:defRPr sz="1001"/>
            </a:lvl7pPr>
            <a:lvl8pPr marL="3200437" indent="0">
              <a:buNone/>
              <a:defRPr sz="1001"/>
            </a:lvl8pPr>
            <a:lvl9pPr marL="3657643" indent="0">
              <a:buNone/>
              <a:defRPr sz="100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6430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>
            <a:extLst>
              <a:ext uri="{FF2B5EF4-FFF2-40B4-BE49-F238E27FC236}">
                <a16:creationId xmlns:a16="http://schemas.microsoft.com/office/drawing/2014/main" id="{4EC14189-0ECD-0E44-B9DD-9D7606AD2F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803" r="9700" b="803"/>
          <a:stretch/>
        </p:blipFill>
        <p:spPr>
          <a:xfrm>
            <a:off x="2751293" y="1"/>
            <a:ext cx="9440707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D5A8FDF-7588-D841-A13E-3E9FCFB71D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049"/>
          <a:stretch/>
        </p:blipFill>
        <p:spPr>
          <a:xfrm>
            <a:off x="0" y="0"/>
            <a:ext cx="986958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8854CC-6889-B74F-B00C-BD50D88A29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8001" y="1518835"/>
            <a:ext cx="4907999" cy="2738196"/>
          </a:xfrm>
        </p:spPr>
        <p:txBody>
          <a:bodyPr lIns="90000" anchor="t" anchorCtr="0">
            <a:normAutofit/>
          </a:bodyPr>
          <a:lstStyle>
            <a:lvl1pPr>
              <a:defRPr sz="3600"/>
            </a:lvl1pPr>
          </a:lstStyle>
          <a:p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your</a:t>
            </a:r>
            <a:r>
              <a:rPr lang="fr-FR"/>
              <a:t> </a:t>
            </a:r>
            <a:r>
              <a:rPr lang="fr-FR" err="1"/>
              <a:t>sign</a:t>
            </a:r>
            <a:r>
              <a:rPr lang="fr-FR"/>
              <a:t>-off message and contact </a:t>
            </a:r>
            <a:r>
              <a:rPr lang="fr-FR" err="1"/>
              <a:t>details</a:t>
            </a:r>
            <a:r>
              <a:rPr lang="fr-FR"/>
              <a:t> </a:t>
            </a:r>
            <a:r>
              <a:rPr lang="fr-FR" err="1"/>
              <a:t>here</a:t>
            </a:r>
            <a:r>
              <a:rPr lang="fr-FR"/>
              <a:t>. </a:t>
            </a:r>
            <a:r>
              <a:rPr lang="fr-FR" err="1"/>
              <a:t>Remember</a:t>
            </a:r>
            <a:r>
              <a:rPr lang="fr-FR"/>
              <a:t> to </a:t>
            </a:r>
            <a:r>
              <a:rPr lang="fr-FR" err="1"/>
              <a:t>add</a:t>
            </a:r>
            <a:r>
              <a:rPr lang="fr-FR"/>
              <a:t> photo </a:t>
            </a:r>
            <a:r>
              <a:rPr lang="fr-FR" err="1"/>
              <a:t>credits</a:t>
            </a:r>
            <a:r>
              <a:rPr lang="fr-FR"/>
              <a:t> </a:t>
            </a:r>
            <a:r>
              <a:rPr lang="fr-FR" err="1"/>
              <a:t>below</a:t>
            </a:r>
            <a:r>
              <a:rPr lang="fr-FR"/>
              <a:t>.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67724-25A0-9141-A970-A8AA96FEEDA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960880" y="5841894"/>
            <a:ext cx="4094480" cy="365126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900"/>
            </a:lvl1pPr>
            <a:lvl2pPr>
              <a:lnSpc>
                <a:spcPct val="100000"/>
              </a:lnSpc>
              <a:defRPr sz="1800"/>
            </a:lvl2pPr>
          </a:lstStyle>
          <a:p>
            <a:pPr lvl="0"/>
            <a:r>
              <a:rPr lang="en-GB"/>
              <a:t>Names come here</a:t>
            </a:r>
            <a:endParaRPr lang="en-US"/>
          </a:p>
        </p:txBody>
      </p:sp>
      <p:pic>
        <p:nvPicPr>
          <p:cNvPr id="13" name="Image 12" descr="Une image contenant dessin&#10;&#10;Description générée automatiquement">
            <a:extLst>
              <a:ext uri="{FF2B5EF4-FFF2-40B4-BE49-F238E27FC236}">
                <a16:creationId xmlns:a16="http://schemas.microsoft.com/office/drawing/2014/main" id="{08EE7E5F-8997-9847-A901-6D8DE46B1A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92003" y="5271675"/>
            <a:ext cx="635000" cy="2159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516830E2-E26B-2449-95ED-B42E583AB21C}"/>
              </a:ext>
            </a:extLst>
          </p:cNvPr>
          <p:cNvSpPr txBox="1"/>
          <p:nvPr userDrawn="1"/>
        </p:nvSpPr>
        <p:spPr>
          <a:xfrm>
            <a:off x="1188000" y="4917960"/>
            <a:ext cx="38922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br>
              <a:rPr lang="fr-CH" sz="9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US" sz="90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1"/>
            <a:r>
              <a:rPr lang="en-US" sz="9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Attribution 3.0 IGO </a:t>
            </a:r>
            <a:br>
              <a:rPr lang="en-US" sz="9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en-US" sz="9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(CC BY 3.0 IGO)</a:t>
            </a:r>
          </a:p>
          <a:p>
            <a:pPr lvl="1"/>
            <a:endParaRPr lang="fr-CH" sz="90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9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CC license does not apply to non-WIPO content in this presentation.</a:t>
            </a:r>
            <a:endParaRPr lang="fr-CH">
              <a:effectLst/>
              <a:latin typeface="Helvetica Neue LT Std" panose="020B0604020202020204" pitchFamily="34" charset="77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B3BA1C1-EB44-DD4E-966B-A25EBBA9084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312524" y="6550507"/>
            <a:ext cx="752476" cy="15419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BFB11E2-6F8B-FF4C-A0B4-246415956FE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1737361" y="4808425"/>
            <a:ext cx="4317999" cy="365126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900"/>
            </a:lvl1pPr>
            <a:lvl2pPr>
              <a:lnSpc>
                <a:spcPct val="100000"/>
              </a:lnSpc>
              <a:defRPr sz="1800"/>
            </a:lvl2pPr>
          </a:lstStyle>
          <a:p>
            <a:pPr lvl="0"/>
            <a:r>
              <a:rPr lang="en-US" sz="9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Year comes here</a:t>
            </a:r>
            <a:endParaRPr lang="fr-CH">
              <a:effectLst/>
              <a:latin typeface="Helvetica Neue LT Std" panose="020B0604020202020204" pitchFamily="34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1DAA3F-5C3C-FC49-95C4-02091B075C68}"/>
              </a:ext>
            </a:extLst>
          </p:cNvPr>
          <p:cNvSpPr/>
          <p:nvPr userDrawn="1"/>
        </p:nvSpPr>
        <p:spPr>
          <a:xfrm>
            <a:off x="1246892" y="4942718"/>
            <a:ext cx="6415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9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© WIPO,</a:t>
            </a:r>
            <a:endParaRPr lang="fr-CH" sz="900">
              <a:effectLst/>
              <a:latin typeface="Helvetica Neue LT Std" panose="020B0604020202020204" pitchFamily="34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096272-3CB9-9641-9C3F-2A317F421187}"/>
              </a:ext>
            </a:extLst>
          </p:cNvPr>
          <p:cNvSpPr/>
          <p:nvPr userDrawn="1"/>
        </p:nvSpPr>
        <p:spPr>
          <a:xfrm>
            <a:off x="1210475" y="5976400"/>
            <a:ext cx="8899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900">
                <a:latin typeface="Arial" panose="020B0604020202020204" pitchFamily="34" charset="0"/>
                <a:cs typeface="Arial" panose="020B0604020202020204" pitchFamily="34" charset="0"/>
              </a:rPr>
              <a:t>Photo credits:</a:t>
            </a:r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00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E5D57-5310-6249-8366-C0C64E675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1" y="1216130"/>
            <a:ext cx="9144000" cy="238760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A8A4D3-95E9-5847-A3C0-C35A1B1929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2001" y="3848175"/>
            <a:ext cx="5333999" cy="136553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rgbClr val="002F6C"/>
                </a:solidFill>
              </a:defRPr>
            </a:lvl1pPr>
            <a:lvl2pPr marL="457206" indent="0" algn="ctr">
              <a:buNone/>
              <a:defRPr sz="2000"/>
            </a:lvl2pPr>
            <a:lvl3pPr marL="914410" indent="0" algn="ctr">
              <a:buNone/>
              <a:defRPr sz="1800"/>
            </a:lvl3pPr>
            <a:lvl4pPr marL="1371616" indent="0" algn="ctr">
              <a:buNone/>
              <a:defRPr sz="1600"/>
            </a:lvl4pPr>
            <a:lvl5pPr marL="1828821" indent="0" algn="ctr">
              <a:buNone/>
              <a:defRPr sz="1600"/>
            </a:lvl5pPr>
            <a:lvl6pPr marL="2286027" indent="0" algn="ctr">
              <a:buNone/>
              <a:defRPr sz="1600"/>
            </a:lvl6pPr>
            <a:lvl7pPr marL="2743233" indent="0" algn="ctr">
              <a:buNone/>
              <a:defRPr sz="1600"/>
            </a:lvl7pPr>
            <a:lvl8pPr marL="3200437" indent="0" algn="ctr">
              <a:buNone/>
              <a:defRPr sz="1600"/>
            </a:lvl8pPr>
            <a:lvl9pPr marL="3657643" indent="0" algn="ctr">
              <a:buNone/>
              <a:defRPr sz="1600"/>
            </a:lvl9pPr>
          </a:lstStyle>
          <a:p>
            <a:r>
              <a:rPr lang="en-GB"/>
              <a:t>Presenter name</a:t>
            </a:r>
            <a:br>
              <a:rPr lang="en-US"/>
            </a:br>
            <a:r>
              <a:rPr lang="en-US"/>
              <a:t>Presenter title</a:t>
            </a:r>
          </a:p>
          <a:p>
            <a:r>
              <a:rPr lang="en-US"/>
              <a:t>Division or Section</a:t>
            </a:r>
            <a:endParaRPr lang="en-GB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90B181AA-5F4A-8A46-8CAE-80B5990AF7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92400" y="4726800"/>
            <a:ext cx="2216335" cy="155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854CC-6889-B74F-B00C-BD50D88A29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4" y="476250"/>
            <a:ext cx="11445387" cy="1285877"/>
          </a:xfrm>
        </p:spPr>
        <p:txBody>
          <a:bodyPr lIns="90000" anchor="t" anchorCtr="0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67724-25A0-9141-A970-A8AA96FEEDA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88000" y="2077200"/>
            <a:ext cx="10597661" cy="39346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1"/>
            <a:r>
              <a:rPr lang="en-GB"/>
              <a:t>Fourth level</a:t>
            </a:r>
          </a:p>
          <a:p>
            <a:pPr lvl="1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62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854CC-6889-B74F-B00C-BD50D88A29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4" y="476250"/>
            <a:ext cx="11445387" cy="1285877"/>
          </a:xfrm>
        </p:spPr>
        <p:txBody>
          <a:bodyPr lIns="90000" anchor="t" anchorCtr="0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67724-25A0-9141-A970-A8AA96FEEDA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88000" y="2077200"/>
            <a:ext cx="10597661" cy="39346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1"/>
            <a:r>
              <a:rPr lang="en-GB"/>
              <a:t>Fourth level</a:t>
            </a:r>
          </a:p>
          <a:p>
            <a:pPr lvl="1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52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854CC-6889-B74F-B00C-BD50D88A29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4" y="476250"/>
            <a:ext cx="11445387" cy="1285877"/>
          </a:xfrm>
        </p:spPr>
        <p:txBody>
          <a:bodyPr lIns="90000" anchor="t" anchorCtr="0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67724-25A0-9141-A970-A8AA96FEEDA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88000" y="2077200"/>
            <a:ext cx="10597661" cy="39346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1"/>
            <a:r>
              <a:rPr lang="en-GB"/>
              <a:t>Fourth level</a:t>
            </a:r>
          </a:p>
          <a:p>
            <a:pPr lvl="1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5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E70F7-EFB8-7F47-8162-CC2E9D2480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76250"/>
            <a:ext cx="10545541" cy="1254054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9E833A-2C4B-1944-9C27-C8FAC96B5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59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1631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768CC-37E8-F44C-B26C-0937F4DF5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476250"/>
            <a:ext cx="11445387" cy="13587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858B4-73C4-2F46-90AC-A479B6BB6A7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192720" y="2077201"/>
            <a:ext cx="4827081" cy="39346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1"/>
            <a:r>
              <a:rPr lang="en-GB"/>
              <a:t>Fourth level</a:t>
            </a:r>
          </a:p>
          <a:p>
            <a:pPr lvl="1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12CF6-7B3F-DC4E-8A0D-B249D2106FE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1" y="2077200"/>
            <a:ext cx="5644660" cy="39346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1"/>
            <a:r>
              <a:rPr lang="en-GB"/>
              <a:t>Fourth level</a:t>
            </a:r>
          </a:p>
          <a:p>
            <a:pPr lvl="1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73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ACFFD-6CE0-414B-84B3-272B9A620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476250"/>
            <a:ext cx="10983915" cy="12858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192C99-0092-4A4B-92F5-627B186C9DE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88000" y="2077200"/>
            <a:ext cx="4831801" cy="823912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0" indent="0">
              <a:buNone/>
              <a:defRPr sz="1800" b="1"/>
            </a:lvl3pPr>
            <a:lvl4pPr marL="1371616" indent="0">
              <a:buNone/>
              <a:defRPr sz="1600" b="1"/>
            </a:lvl4pPr>
            <a:lvl5pPr marL="1828821" indent="0">
              <a:buNone/>
              <a:defRPr sz="1600" b="1"/>
            </a:lvl5pPr>
            <a:lvl6pPr marL="2286027" indent="0">
              <a:buNone/>
              <a:defRPr sz="1600" b="1"/>
            </a:lvl6pPr>
            <a:lvl7pPr marL="2743233" indent="0">
              <a:buNone/>
              <a:defRPr sz="1600" b="1"/>
            </a:lvl7pPr>
            <a:lvl8pPr marL="3200437" indent="0">
              <a:buNone/>
              <a:defRPr sz="1600" b="1"/>
            </a:lvl8pPr>
            <a:lvl9pPr marL="365764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94A163-8E71-E44B-8692-40F6995F1F0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88000" y="2901112"/>
            <a:ext cx="4831801" cy="311078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1"/>
            <a:r>
              <a:rPr lang="en-GB"/>
              <a:t>Fourth level</a:t>
            </a:r>
          </a:p>
          <a:p>
            <a:pPr lvl="1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36DF84-A85A-8244-B1DF-6CBE4FDFA15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077200"/>
            <a:ext cx="5183188" cy="823912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0" indent="0">
              <a:buNone/>
              <a:defRPr sz="1800" b="1"/>
            </a:lvl3pPr>
            <a:lvl4pPr marL="1371616" indent="0">
              <a:buNone/>
              <a:defRPr sz="1600" b="1"/>
            </a:lvl4pPr>
            <a:lvl5pPr marL="1828821" indent="0">
              <a:buNone/>
              <a:defRPr sz="1600" b="1"/>
            </a:lvl5pPr>
            <a:lvl6pPr marL="2286027" indent="0">
              <a:buNone/>
              <a:defRPr sz="1600" b="1"/>
            </a:lvl6pPr>
            <a:lvl7pPr marL="2743233" indent="0">
              <a:buNone/>
              <a:defRPr sz="1600" b="1"/>
            </a:lvl7pPr>
            <a:lvl8pPr marL="3200437" indent="0">
              <a:buNone/>
              <a:defRPr sz="1600" b="1"/>
            </a:lvl8pPr>
            <a:lvl9pPr marL="365764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5446C-6ED8-CB47-8A2E-18B2CE73B191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901112"/>
            <a:ext cx="5183188" cy="311078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1"/>
            <a:r>
              <a:rPr lang="en-GB"/>
              <a:t>Fourth level</a:t>
            </a:r>
          </a:p>
          <a:p>
            <a:pPr lvl="1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5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854CC-6889-B74F-B00C-BD50D88A29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8001" y="1518834"/>
            <a:ext cx="4907999" cy="1285877"/>
          </a:xfrm>
        </p:spPr>
        <p:txBody>
          <a:bodyPr lIns="90000" anchor="t" anchorCtr="0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67724-25A0-9141-A970-A8AA96FEEDA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88000" y="2923308"/>
            <a:ext cx="4908000" cy="32737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800"/>
            </a:lvl2pPr>
          </a:lstStyle>
          <a:p>
            <a:pPr lvl="0"/>
            <a:r>
              <a:rPr lang="en-GB"/>
              <a:t>Click to edit Master text styles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35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33DCAB-04C4-E347-9CB2-DC781FE68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485522"/>
            <a:ext cx="11445387" cy="12779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35CB8-9C04-254C-8F90-9D7014479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7999" y="2077200"/>
            <a:ext cx="10628861" cy="409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066B840-81E1-4045-B362-1066564BFDD9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11312525" y="6551405"/>
            <a:ext cx="752475" cy="154196"/>
          </a:xfrm>
          <a:prstGeom prst="rect">
            <a:avLst/>
          </a:prstGeom>
        </p:spPr>
      </p:pic>
      <p:sp>
        <p:nvSpPr>
          <p:cNvPr id="20" name="fc" descr="WIPO CONFIDENTIAL"/>
          <p:cNvSpPr txBox="1"/>
          <p:nvPr userDrawn="1"/>
        </p:nvSpPr>
        <p:spPr>
          <a:xfrm>
            <a:off x="0" y="6537960"/>
            <a:ext cx="12192000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850" b="0" i="0" u="none" baseline="0">
              <a:solidFill>
                <a:srgbClr val="FF0000"/>
              </a:solidFill>
              <a:latin typeface="Microsoft Sans Serif" panose="020B0604020202020204" pitchFamily="34" charset="0"/>
            </a:endParaRPr>
          </a:p>
        </p:txBody>
      </p:sp>
      <p:sp>
        <p:nvSpPr>
          <p:cNvPr id="6" name="MSIPCMContentMarking" descr="{&quot;HashCode&quot;:55787278,&quot;Placement&quot;:&quot;Footer&quot;,&quot;Top&quot;:519.343,&quot;Left&quot;:425.512115,&quot;SlideWidth&quot;:960,&quot;SlideHeight&quot;:540}"/>
          <p:cNvSpPr txBox="1"/>
          <p:nvPr userDrawn="1"/>
        </p:nvSpPr>
        <p:spPr>
          <a:xfrm>
            <a:off x="5404004" y="6649884"/>
            <a:ext cx="1383991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sz="10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MSIPCMContentMarking" descr="{&quot;HashCode&quot;:2082126947,&quot;Placement&quot;:&quot;Footer&quot;,&quot;Top&quot;:519.343,&quot;Left&quot;:406.33,&quot;SlideWidth&quot;:960,&quot;SlideHeight&quot;:540}"/>
          <p:cNvSpPr txBox="1"/>
          <p:nvPr userDrawn="1"/>
        </p:nvSpPr>
        <p:spPr>
          <a:xfrm>
            <a:off x="5160391" y="6595656"/>
            <a:ext cx="1871217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WIPO FOR OFFICIAL USE ONLY </a:t>
            </a:r>
          </a:p>
        </p:txBody>
      </p:sp>
    </p:spTree>
    <p:extLst>
      <p:ext uri="{BB962C8B-B14F-4D97-AF65-F5344CB8AC3E}">
        <p14:creationId xmlns:p14="http://schemas.microsoft.com/office/powerpoint/2010/main" val="1124773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50" r:id="rId3"/>
    <p:sldLayoutId id="2147483671" r:id="rId4"/>
    <p:sldLayoutId id="2147483672" r:id="rId5"/>
    <p:sldLayoutId id="2147483651" r:id="rId6"/>
    <p:sldLayoutId id="2147483652" r:id="rId7"/>
    <p:sldLayoutId id="2147483653" r:id="rId8"/>
    <p:sldLayoutId id="2147483673" r:id="rId9"/>
    <p:sldLayoutId id="2147483654" r:id="rId10"/>
    <p:sldLayoutId id="2147483678" r:id="rId11"/>
    <p:sldLayoutId id="2147483655" r:id="rId12"/>
    <p:sldLayoutId id="2147483656" r:id="rId13"/>
    <p:sldLayoutId id="2147483676" r:id="rId14"/>
    <p:sldLayoutId id="2147483679" r:id="rId15"/>
    <p:sldLayoutId id="2147483677" r:id="rId16"/>
    <p:sldLayoutId id="2147483680" r:id="rId17"/>
    <p:sldLayoutId id="2147483657" r:id="rId18"/>
    <p:sldLayoutId id="2147483675" r:id="rId19"/>
  </p:sldLayoutIdLst>
  <p:txStyles>
    <p:titleStyle>
      <a:lvl1pPr algn="l" defTabSz="91441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4F758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10" rtl="0" eaLnBrk="1" latinLnBrk="0" hangingPunct="1">
        <a:lnSpc>
          <a:spcPct val="150000"/>
        </a:lnSpc>
        <a:spcBef>
          <a:spcPts val="1001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8" indent="-228602" algn="l" defTabSz="91441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14" indent="-228602" algn="l" defTabSz="91441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19" indent="-228602" algn="l" defTabSz="91441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25" indent="-228602" algn="l" defTabSz="91441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29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5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1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5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0" algn="l" defTabSz="9144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6" algn="l" defTabSz="9144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1" algn="l" defTabSz="9144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7" algn="l" defTabSz="9144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3" algn="l" defTabSz="9144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37" algn="l" defTabSz="9144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3" algn="l" defTabSz="9144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 userDrawn="1">
          <p15:clr>
            <a:srgbClr val="F26B43"/>
          </p15:clr>
        </p15:guide>
        <p15:guide id="2" pos="2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>
            <a:extLst>
              <a:ext uri="{FF2B5EF4-FFF2-40B4-BE49-F238E27FC236}">
                <a16:creationId xmlns:a16="http://schemas.microsoft.com/office/drawing/2014/main" id="{85B90B7B-D470-6245-9638-9A4049C63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714" y="-509798"/>
            <a:ext cx="9856101" cy="657073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D796AD8-9FD5-1D49-9ABE-72186F410B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750"/>
          <a:stretch/>
        </p:blipFill>
        <p:spPr>
          <a:xfrm>
            <a:off x="3574656" y="-334388"/>
            <a:ext cx="9906001" cy="691737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62ED2D2-050B-A84C-B2ED-E8EBBDA2ED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890" y="1216130"/>
            <a:ext cx="9144000" cy="2387600"/>
          </a:xfrm>
        </p:spPr>
        <p:txBody>
          <a:bodyPr>
            <a:normAutofit/>
          </a:bodyPr>
          <a:lstStyle/>
          <a:p>
            <a:br>
              <a:rPr lang="en-US" dirty="0"/>
            </a:br>
            <a:r>
              <a:rPr lang="en-US" b="1" dirty="0"/>
              <a:t>Topic 19 – WIPO Publish</a:t>
            </a:r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F2353E-9C95-F44D-99EC-CC7B895A8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756" y="3848175"/>
            <a:ext cx="5977498" cy="2110498"/>
          </a:xfrm>
        </p:spPr>
        <p:txBody>
          <a:bodyPr>
            <a:normAutofit fontScale="92500" lnSpcReduction="10000"/>
          </a:bodyPr>
          <a:lstStyle/>
          <a:p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r>
              <a:rPr lang="en-US" b="1"/>
              <a:t>WIPO-ASEAN Information Technology Workshop</a:t>
            </a:r>
            <a:br>
              <a:rPr lang="en-US" b="1"/>
            </a:br>
            <a:r>
              <a:rPr lang="en-US" b="1"/>
              <a:t>Nha Trang, January 19- 23, 2026</a:t>
            </a:r>
            <a:br>
              <a:rPr lang="en-US"/>
            </a:br>
            <a:r>
              <a:rPr lang="en-US"/>
              <a:t>WIPO IP Office Business Solutions Division</a:t>
            </a: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D3CE057E-6914-9D43-A85A-789613991A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2400" y="4726800"/>
            <a:ext cx="2216335" cy="15514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415314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/>
              <a:t>WIPO FOR OFFICIAL USE ONLY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5920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55115B-7ED1-CA8D-71D5-0A31739C1037}"/>
              </a:ext>
            </a:extLst>
          </p:cNvPr>
          <p:cNvSpPr txBox="1"/>
          <p:nvPr/>
        </p:nvSpPr>
        <p:spPr>
          <a:xfrm>
            <a:off x="651893" y="451257"/>
            <a:ext cx="10278961" cy="437042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noProof="0" dirty="0"/>
              <a:t>Outlines</a:t>
            </a:r>
            <a:endParaRPr lang="en-US" sz="3200" noProof="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WIPO Publish Cloud Service Objectives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noProof="0" dirty="0"/>
              <a:t>Action plan for improvements in 2026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noProof="0" dirty="0"/>
              <a:t>Additional business requirements and refinement</a:t>
            </a:r>
            <a:endParaRPr lang="en-US" altLang="en-US" sz="2400" dirty="0"/>
          </a:p>
          <a:p>
            <a:endParaRPr lang="en-US" sz="24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noProof="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noProof="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noProof="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4890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4BF94-7303-87F3-D59F-5C4CF7951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ED4ADA-4C84-1585-9F68-AECA363AB926}"/>
              </a:ext>
            </a:extLst>
          </p:cNvPr>
          <p:cNvSpPr txBox="1"/>
          <p:nvPr/>
        </p:nvSpPr>
        <p:spPr>
          <a:xfrm>
            <a:off x="651894" y="451257"/>
            <a:ext cx="10060848" cy="430887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/>
              <a:t>WIPO Publish Cloud Service Objectives</a:t>
            </a:r>
            <a:endParaRPr lang="en-US" sz="3200" noProof="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Distribute centrally national data collections to other international organizations using standard package and structure formats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Use single data repository to serve both national, regional and WIPO search platform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Allow data owner offices to retrieve structured information of data quality details in order to streamline the data correction processes in national offices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Customize the looks and feels of the national portals (multilingual support)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9302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C4281A-1FD4-BC79-2DCC-455CDE5AA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90CD3E-0DC7-5063-52C3-28541653204E}"/>
              </a:ext>
            </a:extLst>
          </p:cNvPr>
          <p:cNvSpPr txBox="1"/>
          <p:nvPr/>
        </p:nvSpPr>
        <p:spPr>
          <a:xfrm>
            <a:off x="651893" y="451257"/>
            <a:ext cx="10278961" cy="3631763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noProof="0" dirty="0"/>
              <a:t>Action Plan for Improvements in 2026</a:t>
            </a:r>
            <a:endParaRPr lang="en-US" sz="3200" noProof="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Implement data quality as recommended in the ASEAN data quality manual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Improve statistics with filing trend information by technology and business sector, filing origins, etc.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Elaborate efficient ways to correct and capture data</a:t>
            </a:r>
          </a:p>
          <a:p>
            <a:endParaRPr lang="en-US" sz="2400" noProof="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noProof="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4906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7625D-B956-3F58-8BDF-268885C0F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9ECB61-F6D7-97FA-898C-E9FE9870CB9C}"/>
              </a:ext>
            </a:extLst>
          </p:cNvPr>
          <p:cNvSpPr txBox="1"/>
          <p:nvPr/>
        </p:nvSpPr>
        <p:spPr>
          <a:xfrm>
            <a:off x="651893" y="451257"/>
            <a:ext cx="10278961" cy="6093976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noProof="0" dirty="0"/>
              <a:t>Additional business requirements and refinement</a:t>
            </a:r>
            <a:endParaRPr lang="en-US" sz="3200" noProof="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Addition of legal events and data snapshots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First publication (ST.26/Q12)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Amendment (ST.26/P13)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Grant (ST.26/F10)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Termination (ST.26/H10 or N10)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Assignments (ST.26/R14)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Licenses (ST.26/S10)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Renewals (ST.26/M10)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Changes of representatives (ST.26/R17)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Business </a:t>
            </a:r>
            <a:r>
              <a:rPr lang="en-US" altLang="en-US" sz="2400"/>
              <a:t>services for agents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Suggestions as per national IPO needs</a:t>
            </a:r>
            <a:endParaRPr lang="en-US" sz="2400" noProof="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0922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PO_PPT_2019_v09_EH" id="{EF1CCE90-1733-4165-A398-E6D76B6EA432}" vid="{581FB03A-8FD4-4706-86CC-1FFC8901C0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FDE46136E534194F5942949CC6B6E" ma:contentTypeVersion="13" ma:contentTypeDescription="Create a new document." ma:contentTypeScope="" ma:versionID="09fbded09174334c3391134c5c9460c7">
  <xsd:schema xmlns:xsd="http://www.w3.org/2001/XMLSchema" xmlns:xs="http://www.w3.org/2001/XMLSchema" xmlns:p="http://schemas.microsoft.com/office/2006/metadata/properties" xmlns:ns2="591a41d4-f21b-4d30-9d79-ce2d77705ea7" xmlns:ns3="f71cc411-2fdd-409e-bd5a-2673a7587f9d" targetNamespace="http://schemas.microsoft.com/office/2006/metadata/properties" ma:root="true" ma:fieldsID="d9d5922a2126606c7354e7f8ee728fb2" ns2:_="" ns3:_="">
    <xsd:import namespace="591a41d4-f21b-4d30-9d79-ce2d77705ea7"/>
    <xsd:import namespace="f71cc411-2fdd-409e-bd5a-2673a7587f9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lcf76f155ced4ddcb4097134ff3c332f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a41d4-f21b-4d30-9d79-ce2d77705ea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cc411-2fdd-409e-bd5a-2673a7587f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7a99264-aac8-44dd-b14f-8017e78a22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91a41d4-f21b-4d30-9d79-ce2d77705ea7">
      <UserInfo>
        <DisplayName/>
        <AccountId xsi:nil="true"/>
        <AccountType/>
      </UserInfo>
    </SharedWithUsers>
    <lcf76f155ced4ddcb4097134ff3c332f xmlns="f71cc411-2fdd-409e-bd5a-2673a7587f9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244D3E-A15E-4F82-9470-2A06B0379765}">
  <ds:schemaRefs>
    <ds:schemaRef ds:uri="591a41d4-f21b-4d30-9d79-ce2d77705ea7"/>
    <ds:schemaRef ds:uri="f71cc411-2fdd-409e-bd5a-2673a7587f9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E845EEA-AF51-4BBB-A444-FCC158FC7953}">
  <ds:schemaRefs>
    <ds:schemaRef ds:uri="591a41d4-f21b-4d30-9d79-ce2d77705ea7"/>
    <ds:schemaRef ds:uri="6476661b-0c3d-4f82-8020-f3a2e2192110"/>
    <ds:schemaRef ds:uri="af91bf5c-5aa0-4bea-9fcd-1ad133ac76c2"/>
    <ds:schemaRef ds:uri="f71cc411-2fdd-409e-bd5a-2673a7587f9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750DFCB-511C-4392-800D-CA888D2D9C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WIPO_PPT_2020_final template for validation</Template>
  <TotalTime>34</TotalTime>
  <Words>256</Words>
  <Application>Microsoft Office PowerPoint</Application>
  <PresentationFormat>Widescreen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 Neue LT Std</vt:lpstr>
      <vt:lpstr>Microsoft Sans Serif</vt:lpstr>
      <vt:lpstr>Office Theme</vt:lpstr>
      <vt:lpstr> Topic 19 – WIPO Publish</vt:lpstr>
      <vt:lpstr>PowerPoint Presentation</vt:lpstr>
      <vt:lpstr>PowerPoint Presentation</vt:lpstr>
      <vt:lpstr>PowerPoint Presentation</vt:lpstr>
      <vt:lpstr>PowerPoint Presentation</vt:lpstr>
    </vt:vector>
  </TitlesOfParts>
  <Company>World Intelectual Property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WIPO ICT PMO</dc:title>
  <dc:creator>VUONG Frederic</dc:creator>
  <cp:keywords>CONFIDENTIAL</cp:keywords>
  <cp:lastModifiedBy>CHENG Daniel</cp:lastModifiedBy>
  <cp:revision>47</cp:revision>
  <dcterms:created xsi:type="dcterms:W3CDTF">2022-10-20T12:28:06Z</dcterms:created>
  <dcterms:modified xsi:type="dcterms:W3CDTF">2026-01-23T02:21:28Z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41dc6db5-db8d-4fb1-8f6d-5c01b1b6378e</vt:lpwstr>
  </property>
  <property fmtid="{D5CDD505-2E9C-101B-9397-08002B2CF9AE}" pid="3" name="Classification">
    <vt:lpwstr>Confidential</vt:lpwstr>
  </property>
  <property fmtid="{D5CDD505-2E9C-101B-9397-08002B2CF9AE}" pid="4" name="Alignment">
    <vt:lpwstr>Centre</vt:lpwstr>
  </property>
  <property fmtid="{D5CDD505-2E9C-101B-9397-08002B2CF9AE}" pid="5" name="Language">
    <vt:lpwstr>English</vt:lpwstr>
  </property>
  <property fmtid="{D5CDD505-2E9C-101B-9397-08002B2CF9AE}" pid="6" name="TCSClassification">
    <vt:lpwstr>CONFIDENTIAL</vt:lpwstr>
  </property>
  <property fmtid="{D5CDD505-2E9C-101B-9397-08002B2CF9AE}" pid="7" name="Personalinformation">
    <vt:lpwstr>No</vt:lpwstr>
  </property>
  <property fmtid="{D5CDD505-2E9C-101B-9397-08002B2CF9AE}" pid="8" name="ContentTypeId">
    <vt:lpwstr>0x010100C92FDE46136E534194F5942949CC6B6E</vt:lpwstr>
  </property>
  <property fmtid="{D5CDD505-2E9C-101B-9397-08002B2CF9AE}" pid="9" name="MediaServiceImageTags">
    <vt:lpwstr/>
  </property>
  <property fmtid="{D5CDD505-2E9C-101B-9397-08002B2CF9AE}" pid="10" name="MSIP_Label_bfc084f7-b690-4c43-8ee6-d475b6d3461d_Enabled">
    <vt:lpwstr>true</vt:lpwstr>
  </property>
  <property fmtid="{D5CDD505-2E9C-101B-9397-08002B2CF9AE}" pid="11" name="MSIP_Label_bfc084f7-b690-4c43-8ee6-d475b6d3461d_SetDate">
    <vt:lpwstr>2023-04-24T13:17:18Z</vt:lpwstr>
  </property>
  <property fmtid="{D5CDD505-2E9C-101B-9397-08002B2CF9AE}" pid="12" name="MSIP_Label_bfc084f7-b690-4c43-8ee6-d475b6d3461d_Method">
    <vt:lpwstr>Privileged</vt:lpwstr>
  </property>
  <property fmtid="{D5CDD505-2E9C-101B-9397-08002B2CF9AE}" pid="13" name="MSIP_Label_bfc084f7-b690-4c43-8ee6-d475b6d3461d_Name">
    <vt:lpwstr>FOR OFFICIAL USE ONLY</vt:lpwstr>
  </property>
  <property fmtid="{D5CDD505-2E9C-101B-9397-08002B2CF9AE}" pid="14" name="MSIP_Label_bfc084f7-b690-4c43-8ee6-d475b6d3461d_SiteId">
    <vt:lpwstr>faa31b06-8ccc-48c9-867f-f7510dd11c02</vt:lpwstr>
  </property>
  <property fmtid="{D5CDD505-2E9C-101B-9397-08002B2CF9AE}" pid="15" name="MSIP_Label_bfc084f7-b690-4c43-8ee6-d475b6d3461d_ActionId">
    <vt:lpwstr>93124fdf-c990-4e14-b985-7b2e1cc1ab34</vt:lpwstr>
  </property>
  <property fmtid="{D5CDD505-2E9C-101B-9397-08002B2CF9AE}" pid="16" name="MSIP_Label_bfc084f7-b690-4c43-8ee6-d475b6d3461d_ContentBits">
    <vt:lpwstr>2</vt:lpwstr>
  </property>
  <property fmtid="{D5CDD505-2E9C-101B-9397-08002B2CF9AE}" pid="17" name="xd_ProgID">
    <vt:lpwstr/>
  </property>
  <property fmtid="{D5CDD505-2E9C-101B-9397-08002B2CF9AE}" pid="18" name="_SourceUrl">
    <vt:lpwstr/>
  </property>
  <property fmtid="{D5CDD505-2E9C-101B-9397-08002B2CF9AE}" pid="19" name="_SharedFileIndex">
    <vt:lpwstr/>
  </property>
  <property fmtid="{D5CDD505-2E9C-101B-9397-08002B2CF9AE}" pid="20" name="ComplianceAssetId">
    <vt:lpwstr/>
  </property>
  <property fmtid="{D5CDD505-2E9C-101B-9397-08002B2CF9AE}" pid="21" name="TemplateUrl">
    <vt:lpwstr/>
  </property>
  <property fmtid="{D5CDD505-2E9C-101B-9397-08002B2CF9AE}" pid="22" name="_ExtendedDescription">
    <vt:lpwstr/>
  </property>
  <property fmtid="{D5CDD505-2E9C-101B-9397-08002B2CF9AE}" pid="23" name="TriggerFlowInfo">
    <vt:lpwstr/>
  </property>
  <property fmtid="{D5CDD505-2E9C-101B-9397-08002B2CF9AE}" pid="24" name="xd_Signature">
    <vt:lpwstr/>
  </property>
  <property fmtid="{D5CDD505-2E9C-101B-9397-08002B2CF9AE}" pid="25" name="DocumentType">
    <vt:lpwstr>Internal</vt:lpwstr>
  </property>
</Properties>
</file>