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6" r:id="rId2"/>
    <p:sldId id="257" r:id="rId3"/>
    <p:sldId id="269" r:id="rId4"/>
    <p:sldId id="267" r:id="rId5"/>
    <p:sldId id="266" r:id="rId6"/>
    <p:sldId id="268" r:id="rId7"/>
    <p:sldId id="272" r:id="rId8"/>
    <p:sldId id="271" r:id="rId9"/>
    <p:sldId id="259" r:id="rId10"/>
    <p:sldId id="260" r:id="rId11"/>
    <p:sldId id="261" r:id="rId12"/>
    <p:sldId id="262" r:id="rId13"/>
    <p:sldId id="273" r:id="rId14"/>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67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B9D063-0A30-4AF9-B8B9-4DFC53325279}" v="17" dt="2026-04-21T09:27:31.4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2" autoAdjust="0"/>
    <p:restoredTop sz="94640"/>
  </p:normalViewPr>
  <p:slideViewPr>
    <p:cSldViewPr snapToGrid="0">
      <p:cViewPr varScale="1">
        <p:scale>
          <a:sx n="53" d="100"/>
          <a:sy n="53" d="100"/>
        </p:scale>
        <p:origin x="142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etso Linchwe" userId="2db08f9a-b276-4c95-9c74-acdd50c1cb14" providerId="ADAL" clId="{1131B474-539A-4F06-890D-70CFEC5DCF45}"/>
    <pc:docChg chg="undo custSel addSld delSld modSld">
      <pc:chgData name="Keletso Linchwe" userId="2db08f9a-b276-4c95-9c74-acdd50c1cb14" providerId="ADAL" clId="{1131B474-539A-4F06-890D-70CFEC5DCF45}" dt="2026-04-21T09:27:39.390" v="2138" actId="2711"/>
      <pc:docMkLst>
        <pc:docMk/>
      </pc:docMkLst>
      <pc:sldChg chg="modSp mod">
        <pc:chgData name="Keletso Linchwe" userId="2db08f9a-b276-4c95-9c74-acdd50c1cb14" providerId="ADAL" clId="{1131B474-539A-4F06-890D-70CFEC5DCF45}" dt="2026-04-21T08:48:53.142" v="728" actId="2711"/>
        <pc:sldMkLst>
          <pc:docMk/>
          <pc:sldMk cId="1734637842" sldId="257"/>
        </pc:sldMkLst>
        <pc:spChg chg="mod">
          <ac:chgData name="Keletso Linchwe" userId="2db08f9a-b276-4c95-9c74-acdd50c1cb14" providerId="ADAL" clId="{1131B474-539A-4F06-890D-70CFEC5DCF45}" dt="2026-04-21T08:48:53.142" v="728" actId="2711"/>
          <ac:spMkLst>
            <pc:docMk/>
            <pc:sldMk cId="1734637842" sldId="257"/>
            <ac:spMk id="2" creationId="{B8FFC5FC-D2AE-77A4-3559-286555556AFC}"/>
          </ac:spMkLst>
        </pc:spChg>
        <pc:spChg chg="mod">
          <ac:chgData name="Keletso Linchwe" userId="2db08f9a-b276-4c95-9c74-acdd50c1cb14" providerId="ADAL" clId="{1131B474-539A-4F06-890D-70CFEC5DCF45}" dt="2026-04-21T08:48:16.759" v="727" actId="13926"/>
          <ac:spMkLst>
            <pc:docMk/>
            <pc:sldMk cId="1734637842" sldId="257"/>
            <ac:spMk id="3" creationId="{96B595AA-F56D-5EA6-B817-442AAE586E43}"/>
          </ac:spMkLst>
        </pc:spChg>
      </pc:sldChg>
      <pc:sldChg chg="modSp mod">
        <pc:chgData name="Keletso Linchwe" userId="2db08f9a-b276-4c95-9c74-acdd50c1cb14" providerId="ADAL" clId="{1131B474-539A-4F06-890D-70CFEC5DCF45}" dt="2026-04-21T09:26:02.969" v="2114" actId="20577"/>
        <pc:sldMkLst>
          <pc:docMk/>
          <pc:sldMk cId="1560294420" sldId="259"/>
        </pc:sldMkLst>
        <pc:spChg chg="mod">
          <ac:chgData name="Keletso Linchwe" userId="2db08f9a-b276-4c95-9c74-acdd50c1cb14" providerId="ADAL" clId="{1131B474-539A-4F06-890D-70CFEC5DCF45}" dt="2026-04-21T09:26:02.969" v="2114" actId="20577"/>
          <ac:spMkLst>
            <pc:docMk/>
            <pc:sldMk cId="1560294420" sldId="259"/>
            <ac:spMk id="9" creationId="{EFD32DC8-A98B-F4DE-8C9E-005818DE6D36}"/>
          </ac:spMkLst>
        </pc:spChg>
        <pc:spChg chg="mod">
          <ac:chgData name="Keletso Linchwe" userId="2db08f9a-b276-4c95-9c74-acdd50c1cb14" providerId="ADAL" clId="{1131B474-539A-4F06-890D-70CFEC5DCF45}" dt="2026-04-21T09:11:58.430" v="1724" actId="20577"/>
          <ac:spMkLst>
            <pc:docMk/>
            <pc:sldMk cId="1560294420" sldId="259"/>
            <ac:spMk id="10" creationId="{B59240D9-D6CC-A39E-015B-0159F38B1B7F}"/>
          </ac:spMkLst>
        </pc:spChg>
      </pc:sldChg>
      <pc:sldChg chg="modSp mod">
        <pc:chgData name="Keletso Linchwe" userId="2db08f9a-b276-4c95-9c74-acdd50c1cb14" providerId="ADAL" clId="{1131B474-539A-4F06-890D-70CFEC5DCF45}" dt="2026-04-21T09:27:08.761" v="2133" actId="122"/>
        <pc:sldMkLst>
          <pc:docMk/>
          <pc:sldMk cId="4164611695" sldId="260"/>
        </pc:sldMkLst>
        <pc:spChg chg="mod">
          <ac:chgData name="Keletso Linchwe" userId="2db08f9a-b276-4c95-9c74-acdd50c1cb14" providerId="ADAL" clId="{1131B474-539A-4F06-890D-70CFEC5DCF45}" dt="2026-04-21T09:27:08.761" v="2133" actId="122"/>
          <ac:spMkLst>
            <pc:docMk/>
            <pc:sldMk cId="4164611695" sldId="260"/>
            <ac:spMk id="9" creationId="{CF8219C9-526D-EF01-F863-82D86FB722D7}"/>
          </ac:spMkLst>
        </pc:spChg>
        <pc:spChg chg="mod">
          <ac:chgData name="Keletso Linchwe" userId="2db08f9a-b276-4c95-9c74-acdd50c1cb14" providerId="ADAL" clId="{1131B474-539A-4F06-890D-70CFEC5DCF45}" dt="2026-04-21T09:24:15.107" v="2067" actId="20577"/>
          <ac:spMkLst>
            <pc:docMk/>
            <pc:sldMk cId="4164611695" sldId="260"/>
            <ac:spMk id="10" creationId="{ED78F851-3B8D-683A-7D25-6EF45274CAA1}"/>
          </ac:spMkLst>
        </pc:spChg>
      </pc:sldChg>
      <pc:sldChg chg="modSp mod">
        <pc:chgData name="Keletso Linchwe" userId="2db08f9a-b276-4c95-9c74-acdd50c1cb14" providerId="ADAL" clId="{1131B474-539A-4F06-890D-70CFEC5DCF45}" dt="2026-04-21T09:27:23.421" v="2135" actId="2711"/>
        <pc:sldMkLst>
          <pc:docMk/>
          <pc:sldMk cId="3646427435" sldId="261"/>
        </pc:sldMkLst>
        <pc:spChg chg="mod">
          <ac:chgData name="Keletso Linchwe" userId="2db08f9a-b276-4c95-9c74-acdd50c1cb14" providerId="ADAL" clId="{1131B474-539A-4F06-890D-70CFEC5DCF45}" dt="2026-04-21T09:27:23.421" v="2135" actId="2711"/>
          <ac:spMkLst>
            <pc:docMk/>
            <pc:sldMk cId="3646427435" sldId="261"/>
            <ac:spMk id="9" creationId="{1255CD0D-F1CC-B447-1B7B-3FC46ACF3A3C}"/>
          </ac:spMkLst>
        </pc:spChg>
        <pc:spChg chg="mod">
          <ac:chgData name="Keletso Linchwe" userId="2db08f9a-b276-4c95-9c74-acdd50c1cb14" providerId="ADAL" clId="{1131B474-539A-4F06-890D-70CFEC5DCF45}" dt="2026-04-21T08:40:51.105" v="546" actId="20577"/>
          <ac:spMkLst>
            <pc:docMk/>
            <pc:sldMk cId="3646427435" sldId="261"/>
            <ac:spMk id="10" creationId="{95F32740-20F4-FB0A-3E9E-E5C0312BFC2E}"/>
          </ac:spMkLst>
        </pc:spChg>
        <pc:graphicFrameChg chg="mod modGraphic">
          <ac:chgData name="Keletso Linchwe" userId="2db08f9a-b276-4c95-9c74-acdd50c1cb14" providerId="ADAL" clId="{1131B474-539A-4F06-890D-70CFEC5DCF45}" dt="2026-04-21T09:24:36.922" v="2068" actId="255"/>
          <ac:graphicFrameMkLst>
            <pc:docMk/>
            <pc:sldMk cId="3646427435" sldId="261"/>
            <ac:graphicFrameMk id="2" creationId="{0B0EE15E-A1A8-C525-75B5-5D814A8D57BF}"/>
          </ac:graphicFrameMkLst>
        </pc:graphicFrameChg>
      </pc:sldChg>
      <pc:sldChg chg="modSp mod">
        <pc:chgData name="Keletso Linchwe" userId="2db08f9a-b276-4c95-9c74-acdd50c1cb14" providerId="ADAL" clId="{1131B474-539A-4F06-890D-70CFEC5DCF45}" dt="2026-04-21T09:27:39.390" v="2138" actId="2711"/>
        <pc:sldMkLst>
          <pc:docMk/>
          <pc:sldMk cId="2345278457" sldId="262"/>
        </pc:sldMkLst>
        <pc:spChg chg="mod">
          <ac:chgData name="Keletso Linchwe" userId="2db08f9a-b276-4c95-9c74-acdd50c1cb14" providerId="ADAL" clId="{1131B474-539A-4F06-890D-70CFEC5DCF45}" dt="2026-04-21T09:27:39.390" v="2138" actId="2711"/>
          <ac:spMkLst>
            <pc:docMk/>
            <pc:sldMk cId="2345278457" sldId="262"/>
            <ac:spMk id="9" creationId="{038E0DA0-89C9-271F-96A8-4080BF55A193}"/>
          </ac:spMkLst>
        </pc:spChg>
        <pc:spChg chg="mod">
          <ac:chgData name="Keletso Linchwe" userId="2db08f9a-b276-4c95-9c74-acdd50c1cb14" providerId="ADAL" clId="{1131B474-539A-4F06-890D-70CFEC5DCF45}" dt="2026-04-21T08:46:09.847" v="709" actId="20577"/>
          <ac:spMkLst>
            <pc:docMk/>
            <pc:sldMk cId="2345278457" sldId="262"/>
            <ac:spMk id="10" creationId="{15BFE7F9-7823-8495-BA5D-5CB2FF970A08}"/>
          </ac:spMkLst>
        </pc:spChg>
      </pc:sldChg>
      <pc:sldChg chg="del">
        <pc:chgData name="Keletso Linchwe" userId="2db08f9a-b276-4c95-9c74-acdd50c1cb14" providerId="ADAL" clId="{1131B474-539A-4F06-890D-70CFEC5DCF45}" dt="2026-04-21T08:36:22.128" v="424" actId="47"/>
        <pc:sldMkLst>
          <pc:docMk/>
          <pc:sldMk cId="3268283761" sldId="263"/>
        </pc:sldMkLst>
      </pc:sldChg>
      <pc:sldChg chg="del">
        <pc:chgData name="Keletso Linchwe" userId="2db08f9a-b276-4c95-9c74-acdd50c1cb14" providerId="ADAL" clId="{1131B474-539A-4F06-890D-70CFEC5DCF45}" dt="2026-04-21T08:35:49.904" v="423" actId="47"/>
        <pc:sldMkLst>
          <pc:docMk/>
          <pc:sldMk cId="1384744200" sldId="264"/>
        </pc:sldMkLst>
      </pc:sldChg>
      <pc:sldChg chg="del">
        <pc:chgData name="Keletso Linchwe" userId="2db08f9a-b276-4c95-9c74-acdd50c1cb14" providerId="ADAL" clId="{1131B474-539A-4F06-890D-70CFEC5DCF45}" dt="2026-04-21T08:45:35.394" v="701" actId="47"/>
        <pc:sldMkLst>
          <pc:docMk/>
          <pc:sldMk cId="137793269" sldId="265"/>
        </pc:sldMkLst>
      </pc:sldChg>
      <pc:sldChg chg="modSp mod">
        <pc:chgData name="Keletso Linchwe" userId="2db08f9a-b276-4c95-9c74-acdd50c1cb14" providerId="ADAL" clId="{1131B474-539A-4F06-890D-70CFEC5DCF45}" dt="2026-04-21T08:49:50.595" v="739" actId="113"/>
        <pc:sldMkLst>
          <pc:docMk/>
          <pc:sldMk cId="2654460752" sldId="266"/>
        </pc:sldMkLst>
        <pc:spChg chg="mod">
          <ac:chgData name="Keletso Linchwe" userId="2db08f9a-b276-4c95-9c74-acdd50c1cb14" providerId="ADAL" clId="{1131B474-539A-4F06-890D-70CFEC5DCF45}" dt="2026-04-21T08:49:50.595" v="739" actId="113"/>
          <ac:spMkLst>
            <pc:docMk/>
            <pc:sldMk cId="2654460752" sldId="266"/>
            <ac:spMk id="2" creationId="{C4440B3D-8BBE-C1E8-E8F8-391E72B814C4}"/>
          </ac:spMkLst>
        </pc:spChg>
      </pc:sldChg>
      <pc:sldChg chg="modSp mod">
        <pc:chgData name="Keletso Linchwe" userId="2db08f9a-b276-4c95-9c74-acdd50c1cb14" providerId="ADAL" clId="{1131B474-539A-4F06-890D-70CFEC5DCF45}" dt="2026-04-21T08:49:35.255" v="735" actId="255"/>
        <pc:sldMkLst>
          <pc:docMk/>
          <pc:sldMk cId="1852283642" sldId="267"/>
        </pc:sldMkLst>
        <pc:spChg chg="mod">
          <ac:chgData name="Keletso Linchwe" userId="2db08f9a-b276-4c95-9c74-acdd50c1cb14" providerId="ADAL" clId="{1131B474-539A-4F06-890D-70CFEC5DCF45}" dt="2026-04-21T08:49:35.255" v="735" actId="255"/>
          <ac:spMkLst>
            <pc:docMk/>
            <pc:sldMk cId="1852283642" sldId="267"/>
            <ac:spMk id="2" creationId="{76ECB0AF-32CA-697C-FFE0-2B7D72735991}"/>
          </ac:spMkLst>
        </pc:spChg>
      </pc:sldChg>
      <pc:sldChg chg="addSp delSp modSp mod">
        <pc:chgData name="Keletso Linchwe" userId="2db08f9a-b276-4c95-9c74-acdd50c1cb14" providerId="ADAL" clId="{1131B474-539A-4F06-890D-70CFEC5DCF45}" dt="2026-04-21T09:10:03.501" v="1639" actId="14100"/>
        <pc:sldMkLst>
          <pc:docMk/>
          <pc:sldMk cId="3592115603" sldId="268"/>
        </pc:sldMkLst>
        <pc:spChg chg="mod">
          <ac:chgData name="Keletso Linchwe" userId="2db08f9a-b276-4c95-9c74-acdd50c1cb14" providerId="ADAL" clId="{1131B474-539A-4F06-890D-70CFEC5DCF45}" dt="2026-04-21T09:10:03.501" v="1639" actId="14100"/>
          <ac:spMkLst>
            <pc:docMk/>
            <pc:sldMk cId="3592115603" sldId="268"/>
            <ac:spMk id="2" creationId="{8C77C099-409B-3F49-22F9-498188E71AB1}"/>
          </ac:spMkLst>
        </pc:spChg>
        <pc:spChg chg="mod">
          <ac:chgData name="Keletso Linchwe" userId="2db08f9a-b276-4c95-9c74-acdd50c1cb14" providerId="ADAL" clId="{1131B474-539A-4F06-890D-70CFEC5DCF45}" dt="2026-04-21T09:09:57.992" v="1638" actId="1076"/>
          <ac:spMkLst>
            <pc:docMk/>
            <pc:sldMk cId="3592115603" sldId="268"/>
            <ac:spMk id="3" creationId="{7A4F0152-C350-A2B9-3AA2-1F790A441916}"/>
          </ac:spMkLst>
        </pc:spChg>
        <pc:spChg chg="add del mod">
          <ac:chgData name="Keletso Linchwe" userId="2db08f9a-b276-4c95-9c74-acdd50c1cb14" providerId="ADAL" clId="{1131B474-539A-4F06-890D-70CFEC5DCF45}" dt="2026-04-21T08:50:35.986" v="794" actId="478"/>
          <ac:spMkLst>
            <pc:docMk/>
            <pc:sldMk cId="3592115603" sldId="268"/>
            <ac:spMk id="4" creationId="{AA647F6A-123A-6E9B-52DB-73C9BCDEFC74}"/>
          </ac:spMkLst>
        </pc:spChg>
        <pc:spChg chg="add del mod">
          <ac:chgData name="Keletso Linchwe" userId="2db08f9a-b276-4c95-9c74-acdd50c1cb14" providerId="ADAL" clId="{1131B474-539A-4F06-890D-70CFEC5DCF45}" dt="2026-04-21T08:50:35.986" v="796"/>
          <ac:spMkLst>
            <pc:docMk/>
            <pc:sldMk cId="3592115603" sldId="268"/>
            <ac:spMk id="5" creationId="{61B9FF7C-386F-F6BA-4878-22BCDBF9CFF0}"/>
          </ac:spMkLst>
        </pc:spChg>
      </pc:sldChg>
      <pc:sldChg chg="modSp mod">
        <pc:chgData name="Keletso Linchwe" userId="2db08f9a-b276-4c95-9c74-acdd50c1cb14" providerId="ADAL" clId="{1131B474-539A-4F06-890D-70CFEC5DCF45}" dt="2026-04-21T09:19:32.035" v="1897" actId="20577"/>
        <pc:sldMkLst>
          <pc:docMk/>
          <pc:sldMk cId="3894727477" sldId="269"/>
        </pc:sldMkLst>
        <pc:spChg chg="mod">
          <ac:chgData name="Keletso Linchwe" userId="2db08f9a-b276-4c95-9c74-acdd50c1cb14" providerId="ADAL" clId="{1131B474-539A-4F06-890D-70CFEC5DCF45}" dt="2026-04-21T08:49:07.720" v="731" actId="113"/>
          <ac:spMkLst>
            <pc:docMk/>
            <pc:sldMk cId="3894727477" sldId="269"/>
            <ac:spMk id="2" creationId="{E1631EFE-51C0-279F-B3F3-5820A08D03BE}"/>
          </ac:spMkLst>
        </pc:spChg>
        <pc:spChg chg="mod">
          <ac:chgData name="Keletso Linchwe" userId="2db08f9a-b276-4c95-9c74-acdd50c1cb14" providerId="ADAL" clId="{1131B474-539A-4F06-890D-70CFEC5DCF45}" dt="2026-04-21T09:19:32.035" v="1897" actId="20577"/>
          <ac:spMkLst>
            <pc:docMk/>
            <pc:sldMk cId="3894727477" sldId="269"/>
            <ac:spMk id="3" creationId="{7F94C737-209D-9605-1A42-2BFF8E0E7CCD}"/>
          </ac:spMkLst>
        </pc:spChg>
      </pc:sldChg>
      <pc:sldChg chg="addSp delSp modSp new del mod">
        <pc:chgData name="Keletso Linchwe" userId="2db08f9a-b276-4c95-9c74-acdd50c1cb14" providerId="ADAL" clId="{1131B474-539A-4F06-890D-70CFEC5DCF45}" dt="2026-04-21T08:28:24.274" v="370" actId="47"/>
        <pc:sldMkLst>
          <pc:docMk/>
          <pc:sldMk cId="2607647630" sldId="270"/>
        </pc:sldMkLst>
        <pc:spChg chg="mod">
          <ac:chgData name="Keletso Linchwe" userId="2db08f9a-b276-4c95-9c74-acdd50c1cb14" providerId="ADAL" clId="{1131B474-539A-4F06-890D-70CFEC5DCF45}" dt="2026-04-21T08:05:58.071" v="34" actId="113"/>
          <ac:spMkLst>
            <pc:docMk/>
            <pc:sldMk cId="2607647630" sldId="270"/>
            <ac:spMk id="2" creationId="{B0DE76FA-0B63-9897-7044-B0EEF2EBB0AA}"/>
          </ac:spMkLst>
        </pc:spChg>
        <pc:spChg chg="del mod">
          <ac:chgData name="Keletso Linchwe" userId="2db08f9a-b276-4c95-9c74-acdd50c1cb14" providerId="ADAL" clId="{1131B474-539A-4F06-890D-70CFEC5DCF45}" dt="2026-04-21T08:05:45.115" v="29"/>
          <ac:spMkLst>
            <pc:docMk/>
            <pc:sldMk cId="2607647630" sldId="270"/>
            <ac:spMk id="3" creationId="{822A4F1E-436B-04BA-95E1-C04A0389DF6D}"/>
          </ac:spMkLst>
        </pc:spChg>
        <pc:spChg chg="add mod">
          <ac:chgData name="Keletso Linchwe" userId="2db08f9a-b276-4c95-9c74-acdd50c1cb14" providerId="ADAL" clId="{1131B474-539A-4F06-890D-70CFEC5DCF45}" dt="2026-04-21T08:07:01.033" v="88" actId="20577"/>
          <ac:spMkLst>
            <pc:docMk/>
            <pc:sldMk cId="2607647630" sldId="270"/>
            <ac:spMk id="4" creationId="{2E8D3FD6-B8B4-5036-4D34-4624AC6D882D}"/>
          </ac:spMkLst>
        </pc:spChg>
      </pc:sldChg>
      <pc:sldChg chg="modSp new mod">
        <pc:chgData name="Keletso Linchwe" userId="2db08f9a-b276-4c95-9c74-acdd50c1cb14" providerId="ADAL" clId="{1131B474-539A-4F06-890D-70CFEC5DCF45}" dt="2026-04-21T09:15:03.885" v="1890" actId="20577"/>
        <pc:sldMkLst>
          <pc:docMk/>
          <pc:sldMk cId="757821989" sldId="271"/>
        </pc:sldMkLst>
        <pc:spChg chg="mod">
          <ac:chgData name="Keletso Linchwe" userId="2db08f9a-b276-4c95-9c74-acdd50c1cb14" providerId="ADAL" clId="{1131B474-539A-4F06-890D-70CFEC5DCF45}" dt="2026-04-21T08:07:56.893" v="122" actId="14100"/>
          <ac:spMkLst>
            <pc:docMk/>
            <pc:sldMk cId="757821989" sldId="271"/>
            <ac:spMk id="2" creationId="{26E3A4FF-B3E5-FA49-F817-80755A697411}"/>
          </ac:spMkLst>
        </pc:spChg>
        <pc:spChg chg="mod">
          <ac:chgData name="Keletso Linchwe" userId="2db08f9a-b276-4c95-9c74-acdd50c1cb14" providerId="ADAL" clId="{1131B474-539A-4F06-890D-70CFEC5DCF45}" dt="2026-04-21T09:15:03.885" v="1890" actId="20577"/>
          <ac:spMkLst>
            <pc:docMk/>
            <pc:sldMk cId="757821989" sldId="271"/>
            <ac:spMk id="3" creationId="{421DFBBD-3BAB-6F27-31B4-C300BF8A46A6}"/>
          </ac:spMkLst>
        </pc:spChg>
      </pc:sldChg>
      <pc:sldChg chg="modSp new mod">
        <pc:chgData name="Keletso Linchwe" userId="2db08f9a-b276-4c95-9c74-acdd50c1cb14" providerId="ADAL" clId="{1131B474-539A-4F06-890D-70CFEC5DCF45}" dt="2026-04-21T08:51:29.122" v="799" actId="123"/>
        <pc:sldMkLst>
          <pc:docMk/>
          <pc:sldMk cId="3907414176" sldId="272"/>
        </pc:sldMkLst>
        <pc:spChg chg="mod">
          <ac:chgData name="Keletso Linchwe" userId="2db08f9a-b276-4c95-9c74-acdd50c1cb14" providerId="ADAL" clId="{1131B474-539A-4F06-890D-70CFEC5DCF45}" dt="2026-04-21T08:27:54.230" v="366" actId="20577"/>
          <ac:spMkLst>
            <pc:docMk/>
            <pc:sldMk cId="3907414176" sldId="272"/>
            <ac:spMk id="2" creationId="{1E3F2469-832D-12AF-0B04-A42CAD747659}"/>
          </ac:spMkLst>
        </pc:spChg>
        <pc:spChg chg="mod">
          <ac:chgData name="Keletso Linchwe" userId="2db08f9a-b276-4c95-9c74-acdd50c1cb14" providerId="ADAL" clId="{1131B474-539A-4F06-890D-70CFEC5DCF45}" dt="2026-04-21T08:51:29.122" v="799" actId="123"/>
          <ac:spMkLst>
            <pc:docMk/>
            <pc:sldMk cId="3907414176" sldId="272"/>
            <ac:spMk id="3" creationId="{F345F11F-C514-0269-BF87-BA466E88D82D}"/>
          </ac:spMkLst>
        </pc:spChg>
      </pc:sldChg>
      <pc:sldChg chg="modSp new mod">
        <pc:chgData name="Keletso Linchwe" userId="2db08f9a-b276-4c95-9c74-acdd50c1cb14" providerId="ADAL" clId="{1131B474-539A-4F06-890D-70CFEC5DCF45}" dt="2026-04-21T08:46:53.157" v="722" actId="122"/>
        <pc:sldMkLst>
          <pc:docMk/>
          <pc:sldMk cId="2324133736" sldId="273"/>
        </pc:sldMkLst>
        <pc:spChg chg="mod">
          <ac:chgData name="Keletso Linchwe" userId="2db08f9a-b276-4c95-9c74-acdd50c1cb14" providerId="ADAL" clId="{1131B474-539A-4F06-890D-70CFEC5DCF45}" dt="2026-04-21T08:46:53.157" v="722" actId="122"/>
          <ac:spMkLst>
            <pc:docMk/>
            <pc:sldMk cId="2324133736" sldId="273"/>
            <ac:spMk id="3" creationId="{98F5D79C-48E5-968C-5493-7D481C8DB95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W"/>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E50F77-88F4-477E-B41B-9FE8515EE81E}" type="datetimeFigureOut">
              <a:rPr lang="en-BW" smtClean="0"/>
              <a:t>21/04/2026</a:t>
            </a:fld>
            <a:endParaRPr lang="en-BW"/>
          </a:p>
        </p:txBody>
      </p:sp>
      <p:sp>
        <p:nvSpPr>
          <p:cNvPr id="4" name="Slide Image Placehold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en-BW"/>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W"/>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W"/>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D57880-2393-4175-9169-9912B5AECBDE}" type="slidenum">
              <a:rPr lang="en-BW" smtClean="0"/>
              <a:t>‹#›</a:t>
            </a:fld>
            <a:endParaRPr lang="en-BW"/>
          </a:p>
        </p:txBody>
      </p:sp>
    </p:spTree>
    <p:extLst>
      <p:ext uri="{BB962C8B-B14F-4D97-AF65-F5344CB8AC3E}">
        <p14:creationId xmlns:p14="http://schemas.microsoft.com/office/powerpoint/2010/main" val="2005754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W" dirty="0"/>
          </a:p>
        </p:txBody>
      </p:sp>
      <p:sp>
        <p:nvSpPr>
          <p:cNvPr id="4" name="Slide Number Placeholder 3"/>
          <p:cNvSpPr>
            <a:spLocks noGrp="1"/>
          </p:cNvSpPr>
          <p:nvPr>
            <p:ph type="sldNum" sz="quarter" idx="5"/>
          </p:nvPr>
        </p:nvSpPr>
        <p:spPr/>
        <p:txBody>
          <a:bodyPr/>
          <a:lstStyle/>
          <a:p>
            <a:fld id="{21D57880-2393-4175-9169-9912B5AECBDE}" type="slidenum">
              <a:rPr lang="en-BW" smtClean="0"/>
              <a:t>11</a:t>
            </a:fld>
            <a:endParaRPr lang="en-BW"/>
          </a:p>
        </p:txBody>
      </p:sp>
    </p:spTree>
    <p:extLst>
      <p:ext uri="{BB962C8B-B14F-4D97-AF65-F5344CB8AC3E}">
        <p14:creationId xmlns:p14="http://schemas.microsoft.com/office/powerpoint/2010/main" val="3996966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a:prstGeom prst="rect">
            <a:avLst/>
          </a:prstGeom>
        </p:spPr>
        <p:txBody>
          <a:bodyPr anchor="b"/>
          <a:lstStyle>
            <a:lvl1pPr algn="ctr">
              <a:defRPr sz="6614"/>
            </a:lvl1pPr>
          </a:lstStyle>
          <a:p>
            <a:r>
              <a:rPr lang="en-GB"/>
              <a:t>Click to edit Master title style</a:t>
            </a:r>
            <a:endParaRPr lang="en-US" dirty="0"/>
          </a:p>
        </p:txBody>
      </p:sp>
      <p:sp>
        <p:nvSpPr>
          <p:cNvPr id="3" name="Subtitle 2"/>
          <p:cNvSpPr>
            <a:spLocks noGrp="1"/>
          </p:cNvSpPr>
          <p:nvPr>
            <p:ph type="subTitle" idx="1"/>
          </p:nvPr>
        </p:nvSpPr>
        <p:spPr>
          <a:xfrm>
            <a:off x="1336477" y="3970580"/>
            <a:ext cx="8018860" cy="1825171"/>
          </a:xfrm>
          <a:prstGeom prst="rect">
            <a:avLst/>
          </a:prstGeo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dirty="0"/>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155297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35062" y="402484"/>
            <a:ext cx="9221689" cy="1461188"/>
          </a:xfrm>
          <a:prstGeom prst="rect">
            <a:avLst/>
          </a:prstGeom>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735062" y="2012414"/>
            <a:ext cx="9221689" cy="4796544"/>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229653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a:prstGeom prst="rect">
            <a:avLst/>
          </a:prstGeo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735063" y="402483"/>
            <a:ext cx="6782619" cy="6406475"/>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1471171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35062" y="402484"/>
            <a:ext cx="9221689" cy="1461188"/>
          </a:xfrm>
          <a:prstGeom prst="rect">
            <a:avLst/>
          </a:prstGeom>
        </p:spPr>
        <p:txBody>
          <a:bodyPr/>
          <a:lstStyle/>
          <a:p>
            <a:r>
              <a:rPr lang="en-GB"/>
              <a:t>Click to edit Master title style</a:t>
            </a:r>
            <a:endParaRPr lang="en-US" dirty="0"/>
          </a:p>
        </p:txBody>
      </p:sp>
      <p:sp>
        <p:nvSpPr>
          <p:cNvPr id="3" name="Content Placeholder 2"/>
          <p:cNvSpPr>
            <a:spLocks noGrp="1"/>
          </p:cNvSpPr>
          <p:nvPr>
            <p:ph idx="1"/>
          </p:nvPr>
        </p:nvSpPr>
        <p:spPr>
          <a:xfrm>
            <a:off x="735062" y="2012414"/>
            <a:ext cx="9221689" cy="4796544"/>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444116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a:prstGeom prst="rect">
            <a:avLst/>
          </a:prstGeom>
        </p:spPr>
        <p:txBody>
          <a:bodyPr anchor="b"/>
          <a:lstStyle>
            <a:lvl1pPr>
              <a:defRPr sz="6614"/>
            </a:lvl1pPr>
          </a:lstStyle>
          <a:p>
            <a:r>
              <a:rPr lang="en-GB"/>
              <a:t>Click to edit Master title style</a:t>
            </a:r>
            <a:endParaRPr lang="en-US" dirty="0"/>
          </a:p>
        </p:txBody>
      </p:sp>
      <p:sp>
        <p:nvSpPr>
          <p:cNvPr id="3" name="Text Placeholder 2"/>
          <p:cNvSpPr>
            <a:spLocks noGrp="1"/>
          </p:cNvSpPr>
          <p:nvPr>
            <p:ph type="body" idx="1"/>
          </p:nvPr>
        </p:nvSpPr>
        <p:spPr>
          <a:xfrm>
            <a:off x="729494" y="5059035"/>
            <a:ext cx="9221689" cy="1653678"/>
          </a:xfrm>
          <a:prstGeom prst="rect">
            <a:avLst/>
          </a:prstGeo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5" name="Footer Placeholder 4"/>
          <p:cNvSpPr>
            <a:spLocks noGrp="1"/>
          </p:cNvSpPr>
          <p:nvPr>
            <p:ph type="ftr" sz="quarter" idx="11"/>
          </p:nvPr>
        </p:nvSpPr>
        <p:spPr>
          <a:xfrm>
            <a:off x="3541663" y="7006700"/>
            <a:ext cx="3608487" cy="402483"/>
          </a:xfrm>
          <a:prstGeom prst="rect">
            <a:avLst/>
          </a:prstGeom>
        </p:spPr>
        <p:txBody>
          <a:bodyPr/>
          <a:lstStyle/>
          <a:p>
            <a:endParaRPr lang="en-BW"/>
          </a:p>
        </p:txBody>
      </p:sp>
      <p:sp>
        <p:nvSpPr>
          <p:cNvPr id="6" name="Slide Number Placeholder 5"/>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3320276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35062" y="402484"/>
            <a:ext cx="9221689" cy="1461188"/>
          </a:xfrm>
          <a:prstGeom prst="rect">
            <a:avLst/>
          </a:prstGeom>
        </p:spPr>
        <p:txBody>
          <a:bodyPr/>
          <a:lstStyle/>
          <a:p>
            <a:r>
              <a:rPr lang="en-GB"/>
              <a:t>Click to edit Master title style</a:t>
            </a:r>
            <a:endParaRPr lang="en-US" dirty="0"/>
          </a:p>
        </p:txBody>
      </p:sp>
      <p:sp>
        <p:nvSpPr>
          <p:cNvPr id="3" name="Content Placeholder 2"/>
          <p:cNvSpPr>
            <a:spLocks noGrp="1"/>
          </p:cNvSpPr>
          <p:nvPr>
            <p:ph sz="half" idx="1"/>
          </p:nvPr>
        </p:nvSpPr>
        <p:spPr>
          <a:xfrm>
            <a:off x="735062" y="2012414"/>
            <a:ext cx="4544021" cy="4796544"/>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412730" y="2012414"/>
            <a:ext cx="4544021" cy="4796544"/>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6" name="Footer Placeholder 5"/>
          <p:cNvSpPr>
            <a:spLocks noGrp="1"/>
          </p:cNvSpPr>
          <p:nvPr>
            <p:ph type="ftr" sz="quarter" idx="11"/>
          </p:nvPr>
        </p:nvSpPr>
        <p:spPr>
          <a:xfrm>
            <a:off x="3541663" y="7006700"/>
            <a:ext cx="3608487" cy="402483"/>
          </a:xfrm>
          <a:prstGeom prst="rect">
            <a:avLst/>
          </a:prstGeom>
        </p:spPr>
        <p:txBody>
          <a:bodyPr/>
          <a:lstStyle/>
          <a:p>
            <a:endParaRPr lang="en-BW"/>
          </a:p>
        </p:txBody>
      </p:sp>
      <p:sp>
        <p:nvSpPr>
          <p:cNvPr id="7" name="Slide Number Placeholder 6"/>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3082998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a:prstGeom prst="rect">
            <a:avLst/>
          </a:prstGeom>
        </p:spPr>
        <p:txBody>
          <a:bodyPr/>
          <a:lstStyle/>
          <a:p>
            <a:r>
              <a:rPr lang="en-GB"/>
              <a:t>Click to edit Master title style</a:t>
            </a:r>
            <a:endParaRPr lang="en-US" dirty="0"/>
          </a:p>
        </p:txBody>
      </p:sp>
      <p:sp>
        <p:nvSpPr>
          <p:cNvPr id="3" name="Text Placeholder 2"/>
          <p:cNvSpPr>
            <a:spLocks noGrp="1"/>
          </p:cNvSpPr>
          <p:nvPr>
            <p:ph type="body" idx="1"/>
          </p:nvPr>
        </p:nvSpPr>
        <p:spPr>
          <a:xfrm>
            <a:off x="736456" y="1853171"/>
            <a:ext cx="4523137" cy="908210"/>
          </a:xfrm>
          <a:prstGeom prst="rect">
            <a:avLst/>
          </a:prstGeo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412731" y="1853171"/>
            <a:ext cx="4545413" cy="908210"/>
          </a:xfrm>
          <a:prstGeom prst="rect">
            <a:avLst/>
          </a:prstGeo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8" name="Footer Placeholder 7"/>
          <p:cNvSpPr>
            <a:spLocks noGrp="1"/>
          </p:cNvSpPr>
          <p:nvPr>
            <p:ph type="ftr" sz="quarter" idx="11"/>
          </p:nvPr>
        </p:nvSpPr>
        <p:spPr>
          <a:xfrm>
            <a:off x="3541663" y="7006700"/>
            <a:ext cx="3608487" cy="402483"/>
          </a:xfrm>
          <a:prstGeom prst="rect">
            <a:avLst/>
          </a:prstGeom>
        </p:spPr>
        <p:txBody>
          <a:bodyPr/>
          <a:lstStyle/>
          <a:p>
            <a:endParaRPr lang="en-BW"/>
          </a:p>
        </p:txBody>
      </p:sp>
      <p:sp>
        <p:nvSpPr>
          <p:cNvPr id="9" name="Slide Number Placeholder 8"/>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3048252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35062" y="402484"/>
            <a:ext cx="9221689" cy="1461188"/>
          </a:xfrm>
          <a:prstGeom prst="rect">
            <a:avLst/>
          </a:prstGeom>
        </p:spPr>
        <p:txBody>
          <a:bodyPr/>
          <a:lstStyle/>
          <a:p>
            <a:r>
              <a:rPr lang="en-GB"/>
              <a:t>Click to edit Master title style</a:t>
            </a:r>
            <a:endParaRPr lang="en-US" dirty="0"/>
          </a:p>
        </p:txBody>
      </p:sp>
      <p:sp>
        <p:nvSpPr>
          <p:cNvPr id="3" name="Date Placeholder 2"/>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4" name="Footer Placeholder 3"/>
          <p:cNvSpPr>
            <a:spLocks noGrp="1"/>
          </p:cNvSpPr>
          <p:nvPr>
            <p:ph type="ftr" sz="quarter" idx="11"/>
          </p:nvPr>
        </p:nvSpPr>
        <p:spPr>
          <a:xfrm>
            <a:off x="3541663" y="7006700"/>
            <a:ext cx="3608487" cy="402483"/>
          </a:xfrm>
          <a:prstGeom prst="rect">
            <a:avLst/>
          </a:prstGeom>
        </p:spPr>
        <p:txBody>
          <a:bodyPr/>
          <a:lstStyle/>
          <a:p>
            <a:endParaRPr lang="en-BW"/>
          </a:p>
        </p:txBody>
      </p:sp>
      <p:sp>
        <p:nvSpPr>
          <p:cNvPr id="5" name="Slide Number Placeholder 4"/>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4078339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3" name="Footer Placeholder 2"/>
          <p:cNvSpPr>
            <a:spLocks noGrp="1"/>
          </p:cNvSpPr>
          <p:nvPr>
            <p:ph type="ftr" sz="quarter" idx="11"/>
          </p:nvPr>
        </p:nvSpPr>
        <p:spPr>
          <a:xfrm>
            <a:off x="3541663" y="7006700"/>
            <a:ext cx="3608487" cy="402483"/>
          </a:xfrm>
          <a:prstGeom prst="rect">
            <a:avLst/>
          </a:prstGeom>
        </p:spPr>
        <p:txBody>
          <a:bodyPr/>
          <a:lstStyle/>
          <a:p>
            <a:endParaRPr lang="en-BW"/>
          </a:p>
        </p:txBody>
      </p:sp>
      <p:sp>
        <p:nvSpPr>
          <p:cNvPr id="4" name="Slide Number Placeholder 3"/>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485378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a:prstGeom prst="rect">
            <a:avLst/>
          </a:prstGeom>
        </p:spPr>
        <p:txBody>
          <a:bodyPr anchor="b"/>
          <a:lstStyle>
            <a:lvl1pPr>
              <a:defRPr sz="3527"/>
            </a:lvl1pPr>
          </a:lstStyle>
          <a:p>
            <a:r>
              <a:rPr lang="en-GB"/>
              <a:t>Click to edit Master title style</a:t>
            </a:r>
            <a:endParaRPr lang="en-US" dirty="0"/>
          </a:p>
        </p:txBody>
      </p:sp>
      <p:sp>
        <p:nvSpPr>
          <p:cNvPr id="3" name="Content Placeholder 2"/>
          <p:cNvSpPr>
            <a:spLocks noGrp="1"/>
          </p:cNvSpPr>
          <p:nvPr>
            <p:ph idx="1"/>
          </p:nvPr>
        </p:nvSpPr>
        <p:spPr>
          <a:xfrm>
            <a:off x="4545413" y="1088455"/>
            <a:ext cx="5412730" cy="5372269"/>
          </a:xfrm>
          <a:prstGeom prst="rect">
            <a:avLst/>
          </a:prstGeo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36455" y="2267902"/>
            <a:ext cx="3448388" cy="4201570"/>
          </a:xfrm>
          <a:prstGeom prst="rect">
            <a:avLst/>
          </a:prstGeo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6" name="Footer Placeholder 5"/>
          <p:cNvSpPr>
            <a:spLocks noGrp="1"/>
          </p:cNvSpPr>
          <p:nvPr>
            <p:ph type="ftr" sz="quarter" idx="11"/>
          </p:nvPr>
        </p:nvSpPr>
        <p:spPr>
          <a:xfrm>
            <a:off x="3541663" y="7006700"/>
            <a:ext cx="3608487" cy="402483"/>
          </a:xfrm>
          <a:prstGeom prst="rect">
            <a:avLst/>
          </a:prstGeom>
        </p:spPr>
        <p:txBody>
          <a:bodyPr/>
          <a:lstStyle/>
          <a:p>
            <a:endParaRPr lang="en-BW"/>
          </a:p>
        </p:txBody>
      </p:sp>
      <p:sp>
        <p:nvSpPr>
          <p:cNvPr id="7" name="Slide Number Placeholder 6"/>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2624219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a:prstGeom prst="rect">
            <a:avLst/>
          </a:prstGeom>
        </p:spPr>
        <p:txBody>
          <a:bodyPr anchor="b"/>
          <a:lstStyle>
            <a:lvl1pPr>
              <a:defRPr sz="3527"/>
            </a:lvl1pPr>
          </a:lstStyle>
          <a:p>
            <a:r>
              <a:rPr lang="en-GB"/>
              <a:t>Click to edit Master title style</a:t>
            </a:r>
            <a:endParaRPr lang="en-US" dirty="0"/>
          </a:p>
        </p:txBody>
      </p:sp>
      <p:sp>
        <p:nvSpPr>
          <p:cNvPr id="3" name="Picture Placeholder 2"/>
          <p:cNvSpPr>
            <a:spLocks noGrp="1" noChangeAspect="1"/>
          </p:cNvSpPr>
          <p:nvPr>
            <p:ph type="pic" idx="1"/>
          </p:nvPr>
        </p:nvSpPr>
        <p:spPr>
          <a:xfrm>
            <a:off x="4545413" y="1088455"/>
            <a:ext cx="5412730" cy="5372269"/>
          </a:xfrm>
          <a:prstGeom prst="rect">
            <a:avLst/>
          </a:prstGeo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dirty="0"/>
          </a:p>
        </p:txBody>
      </p:sp>
      <p:sp>
        <p:nvSpPr>
          <p:cNvPr id="4" name="Text Placeholder 3"/>
          <p:cNvSpPr>
            <a:spLocks noGrp="1"/>
          </p:cNvSpPr>
          <p:nvPr>
            <p:ph type="body" sz="half" idx="2"/>
          </p:nvPr>
        </p:nvSpPr>
        <p:spPr>
          <a:xfrm>
            <a:off x="736455" y="2267902"/>
            <a:ext cx="3448388" cy="4201570"/>
          </a:xfrm>
          <a:prstGeom prst="rect">
            <a:avLst/>
          </a:prstGeo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a:xfrm>
            <a:off x="735062" y="7006700"/>
            <a:ext cx="2405658" cy="402483"/>
          </a:xfrm>
          <a:prstGeom prst="rect">
            <a:avLst/>
          </a:prstGeom>
        </p:spPr>
        <p:txBody>
          <a:bodyPr/>
          <a:lstStyle/>
          <a:p>
            <a:fld id="{FF2DCC9A-44DF-7C44-AECC-A7444F1EE208}" type="datetimeFigureOut">
              <a:rPr lang="en-BW" smtClean="0"/>
              <a:t>21/04/2026</a:t>
            </a:fld>
            <a:endParaRPr lang="en-BW"/>
          </a:p>
        </p:txBody>
      </p:sp>
      <p:sp>
        <p:nvSpPr>
          <p:cNvPr id="6" name="Footer Placeholder 5"/>
          <p:cNvSpPr>
            <a:spLocks noGrp="1"/>
          </p:cNvSpPr>
          <p:nvPr>
            <p:ph type="ftr" sz="quarter" idx="11"/>
          </p:nvPr>
        </p:nvSpPr>
        <p:spPr>
          <a:xfrm>
            <a:off x="3541663" y="7006700"/>
            <a:ext cx="3608487" cy="402483"/>
          </a:xfrm>
          <a:prstGeom prst="rect">
            <a:avLst/>
          </a:prstGeom>
        </p:spPr>
        <p:txBody>
          <a:bodyPr/>
          <a:lstStyle/>
          <a:p>
            <a:endParaRPr lang="en-BW"/>
          </a:p>
        </p:txBody>
      </p:sp>
      <p:sp>
        <p:nvSpPr>
          <p:cNvPr id="7" name="Slide Number Placeholder 6"/>
          <p:cNvSpPr>
            <a:spLocks noGrp="1"/>
          </p:cNvSpPr>
          <p:nvPr>
            <p:ph type="sldNum" sz="quarter" idx="12"/>
          </p:nvPr>
        </p:nvSpPr>
        <p:spPr>
          <a:xfrm>
            <a:off x="7551093" y="7006700"/>
            <a:ext cx="2405658" cy="402483"/>
          </a:xfrm>
          <a:prstGeom prst="rect">
            <a:avLst/>
          </a:prstGeom>
        </p:spPr>
        <p:txBody>
          <a:bodyPr/>
          <a:lstStyle/>
          <a:p>
            <a:fld id="{B33F43E3-3C35-D24D-BD1A-D0D4F1DF0189}" type="slidenum">
              <a:rPr lang="en-BW" smtClean="0"/>
              <a:t>‹#›</a:t>
            </a:fld>
            <a:endParaRPr lang="en-BW"/>
          </a:p>
        </p:txBody>
      </p:sp>
    </p:spTree>
    <p:extLst>
      <p:ext uri="{BB962C8B-B14F-4D97-AF65-F5344CB8AC3E}">
        <p14:creationId xmlns:p14="http://schemas.microsoft.com/office/powerpoint/2010/main" val="628002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25B8F19-9201-150B-4EDE-0161DAA20170}"/>
              </a:ext>
            </a:extLst>
          </p:cNvPr>
          <p:cNvPicPr>
            <a:picLocks noChangeAspect="1"/>
          </p:cNvPicPr>
          <p:nvPr userDrawn="1"/>
        </p:nvPicPr>
        <p:blipFill>
          <a:blip r:embed="rId13"/>
          <a:stretch>
            <a:fillRect/>
          </a:stretch>
        </p:blipFill>
        <p:spPr>
          <a:xfrm>
            <a:off x="0" y="0"/>
            <a:ext cx="10728000" cy="7581702"/>
          </a:xfrm>
          <a:prstGeom prst="rect">
            <a:avLst/>
          </a:prstGeom>
        </p:spPr>
      </p:pic>
    </p:spTree>
    <p:extLst>
      <p:ext uri="{BB962C8B-B14F-4D97-AF65-F5344CB8AC3E}">
        <p14:creationId xmlns:p14="http://schemas.microsoft.com/office/powerpoint/2010/main" val="33494642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CC4EDCC-53B5-FC99-5EEC-453B83E7C6B4}"/>
              </a:ext>
            </a:extLst>
          </p:cNvPr>
          <p:cNvPicPr>
            <a:picLocks noChangeAspect="1"/>
          </p:cNvPicPr>
          <p:nvPr/>
        </p:nvPicPr>
        <p:blipFill>
          <a:blip r:embed="rId2"/>
          <a:stretch>
            <a:fillRect/>
          </a:stretch>
        </p:blipFill>
        <p:spPr>
          <a:xfrm>
            <a:off x="0" y="191610"/>
            <a:ext cx="10728000" cy="7590816"/>
          </a:xfrm>
          <a:prstGeom prst="rect">
            <a:avLst/>
          </a:prstGeom>
        </p:spPr>
      </p:pic>
      <p:sp>
        <p:nvSpPr>
          <p:cNvPr id="3" name="Subtitle 2">
            <a:extLst>
              <a:ext uri="{FF2B5EF4-FFF2-40B4-BE49-F238E27FC236}">
                <a16:creationId xmlns:a16="http://schemas.microsoft.com/office/drawing/2014/main" id="{F7F6C781-EBB2-E511-9288-5134A41EAAFE}"/>
              </a:ext>
            </a:extLst>
          </p:cNvPr>
          <p:cNvSpPr>
            <a:spLocks noGrp="1"/>
          </p:cNvSpPr>
          <p:nvPr>
            <p:ph type="subTitle" idx="1"/>
          </p:nvPr>
        </p:nvSpPr>
        <p:spPr>
          <a:xfrm>
            <a:off x="627492" y="3031721"/>
            <a:ext cx="7155164" cy="1197256"/>
          </a:xfrm>
        </p:spPr>
        <p:txBody>
          <a:bodyPr/>
          <a:lstStyle/>
          <a:p>
            <a:r>
              <a:rPr lang="en-US" sz="2000" b="1" dirty="0">
                <a:cs typeface="Gill Sans"/>
              </a:rPr>
              <a:t>BOTSWANA-WIPO MODEL OFFICE</a:t>
            </a:r>
          </a:p>
          <a:p>
            <a:r>
              <a:rPr lang="en-US" sz="2000" b="1" dirty="0">
                <a:cs typeface="Gill Sans"/>
              </a:rPr>
              <a:t>AFRICA IP REGISTER COORDINATION MEETING, APRIL 20-24, 2026</a:t>
            </a:r>
          </a:p>
          <a:p>
            <a:r>
              <a:rPr lang="en-US" sz="2000" b="1" dirty="0">
                <a:cs typeface="Gill Sans"/>
              </a:rPr>
              <a:t>Maputo, MOZAMBIQUE</a:t>
            </a:r>
          </a:p>
        </p:txBody>
      </p:sp>
      <p:sp>
        <p:nvSpPr>
          <p:cNvPr id="4" name="Subtitle 2">
            <a:extLst>
              <a:ext uri="{FF2B5EF4-FFF2-40B4-BE49-F238E27FC236}">
                <a16:creationId xmlns:a16="http://schemas.microsoft.com/office/drawing/2014/main" id="{16D94E93-B72B-AC58-15F7-240C5C8F098A}"/>
              </a:ext>
            </a:extLst>
          </p:cNvPr>
          <p:cNvSpPr txBox="1">
            <a:spLocks/>
          </p:cNvSpPr>
          <p:nvPr/>
        </p:nvSpPr>
        <p:spPr>
          <a:xfrm>
            <a:off x="626567" y="5791632"/>
            <a:ext cx="9438678" cy="1485468"/>
          </a:xfrm>
          <a:prstGeom prst="rect">
            <a:avLst/>
          </a:prstGeom>
        </p:spPr>
        <p:txBody>
          <a:bodyPr/>
          <a:lstStyle>
            <a:lvl1pPr marL="0" indent="0" algn="ctr" defTabSz="1007943" rtl="0" eaLnBrk="1" latinLnBrk="0" hangingPunct="1">
              <a:lnSpc>
                <a:spcPct val="90000"/>
              </a:lnSpc>
              <a:spcBef>
                <a:spcPts val="1102"/>
              </a:spcBef>
              <a:buFont typeface="Arial" panose="020B0604020202020204" pitchFamily="34" charset="0"/>
              <a:buNone/>
              <a:defRPr sz="2646" kern="1200">
                <a:solidFill>
                  <a:schemeClr val="tx1"/>
                </a:solidFill>
                <a:latin typeface="+mn-lt"/>
                <a:ea typeface="+mn-ea"/>
                <a:cs typeface="+mn-cs"/>
              </a:defRPr>
            </a:lvl1pPr>
            <a:lvl2pPr marL="503972" indent="0" algn="ctr" defTabSz="1007943" rtl="0" eaLnBrk="1" latinLnBrk="0" hangingPunct="1">
              <a:lnSpc>
                <a:spcPct val="90000"/>
              </a:lnSpc>
              <a:spcBef>
                <a:spcPts val="551"/>
              </a:spcBef>
              <a:buFont typeface="Arial" panose="020B0604020202020204" pitchFamily="34" charset="0"/>
              <a:buNone/>
              <a:defRPr sz="2205" kern="1200">
                <a:solidFill>
                  <a:schemeClr val="tx1"/>
                </a:solidFill>
                <a:latin typeface="+mn-lt"/>
                <a:ea typeface="+mn-ea"/>
                <a:cs typeface="+mn-cs"/>
              </a:defRPr>
            </a:lvl2pPr>
            <a:lvl3pPr marL="1007943" indent="0" algn="ctr" defTabSz="1007943" rtl="0" eaLnBrk="1" latinLnBrk="0" hangingPunct="1">
              <a:lnSpc>
                <a:spcPct val="90000"/>
              </a:lnSpc>
              <a:spcBef>
                <a:spcPts val="551"/>
              </a:spcBef>
              <a:buFont typeface="Arial" panose="020B0604020202020204" pitchFamily="34" charset="0"/>
              <a:buNone/>
              <a:defRPr sz="1984" kern="1200">
                <a:solidFill>
                  <a:schemeClr val="tx1"/>
                </a:solidFill>
                <a:latin typeface="+mn-lt"/>
                <a:ea typeface="+mn-ea"/>
                <a:cs typeface="+mn-cs"/>
              </a:defRPr>
            </a:lvl3pPr>
            <a:lvl4pPr marL="1511915"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4pPr>
            <a:lvl5pPr marL="2015886"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5pPr>
            <a:lvl6pPr marL="2519858"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6pPr>
            <a:lvl7pPr marL="3023829"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7pPr>
            <a:lvl8pPr marL="3527801"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8pPr>
            <a:lvl9pPr marL="4031772" indent="0" algn="ctr" defTabSz="1007943" rtl="0" eaLnBrk="1" latinLnBrk="0" hangingPunct="1">
              <a:lnSpc>
                <a:spcPct val="90000"/>
              </a:lnSpc>
              <a:spcBef>
                <a:spcPts val="551"/>
              </a:spcBef>
              <a:buFont typeface="Arial" panose="020B0604020202020204" pitchFamily="34" charset="0"/>
              <a:buNone/>
              <a:defRPr sz="1764" kern="1200">
                <a:solidFill>
                  <a:schemeClr val="tx1"/>
                </a:solidFill>
                <a:latin typeface="+mn-lt"/>
                <a:ea typeface="+mn-ea"/>
                <a:cs typeface="+mn-cs"/>
              </a:defRPr>
            </a:lvl9pPr>
          </a:lstStyle>
          <a:p>
            <a:pPr algn="l"/>
            <a:r>
              <a:rPr lang="en-GB" sz="3200" b="1" dirty="0">
                <a:solidFill>
                  <a:srgbClr val="1867B2"/>
                </a:solidFill>
              </a:rPr>
              <a:t>DATA QUALITY CHALLENGES AND  SOLUTIONS</a:t>
            </a:r>
          </a:p>
          <a:p>
            <a:pPr algn="l"/>
            <a:r>
              <a:rPr lang="en-GB" sz="2400" b="1" dirty="0">
                <a:solidFill>
                  <a:srgbClr val="1867B2"/>
                </a:solidFill>
              </a:rPr>
              <a:t>Presentation by:</a:t>
            </a:r>
          </a:p>
          <a:p>
            <a:pPr algn="l"/>
            <a:r>
              <a:rPr lang="en-GB" sz="2400" b="1" dirty="0">
                <a:solidFill>
                  <a:srgbClr val="1867B2"/>
                </a:solidFill>
              </a:rPr>
              <a:t>Ms Keletso Linchwe and Ms Basadi Badirwang</a:t>
            </a:r>
          </a:p>
        </p:txBody>
      </p:sp>
    </p:spTree>
    <p:extLst>
      <p:ext uri="{BB962C8B-B14F-4D97-AF65-F5344CB8AC3E}">
        <p14:creationId xmlns:p14="http://schemas.microsoft.com/office/powerpoint/2010/main" val="1436528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5A0016-EFB0-111D-262C-29D25957C938}"/>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CF8219C9-526D-EF01-F863-82D86FB722D7}"/>
              </a:ext>
            </a:extLst>
          </p:cNvPr>
          <p:cNvSpPr>
            <a:spLocks noGrp="1"/>
          </p:cNvSpPr>
          <p:nvPr>
            <p:ph type="title"/>
          </p:nvPr>
        </p:nvSpPr>
        <p:spPr>
          <a:xfrm>
            <a:off x="636104" y="598247"/>
            <a:ext cx="9320647" cy="735254"/>
          </a:xfrm>
        </p:spPr>
        <p:txBody>
          <a:bodyPr/>
          <a:lstStyle/>
          <a:p>
            <a:pPr algn="ctr"/>
            <a:r>
              <a:rPr lang="en-US" sz="2800" b="1" dirty="0">
                <a:latin typeface="+mn-lt"/>
              </a:rPr>
              <a:t>TRANSITION FROM IPAS 3 to 4- DATA RELATED CHALLENGES AND SOLUTIONS continued…..</a:t>
            </a:r>
            <a:endParaRPr lang="en-BW" sz="2800" b="1" dirty="0">
              <a:solidFill>
                <a:schemeClr val="bg1"/>
              </a:solidFill>
              <a:latin typeface="+mn-lt"/>
            </a:endParaRPr>
          </a:p>
        </p:txBody>
      </p:sp>
      <p:sp>
        <p:nvSpPr>
          <p:cNvPr id="10" name="Content Placeholder 2">
            <a:extLst>
              <a:ext uri="{FF2B5EF4-FFF2-40B4-BE49-F238E27FC236}">
                <a16:creationId xmlns:a16="http://schemas.microsoft.com/office/drawing/2014/main" id="{ED78F851-3B8D-683A-7D25-6EF45274CAA1}"/>
              </a:ext>
            </a:extLst>
          </p:cNvPr>
          <p:cNvSpPr>
            <a:spLocks noGrp="1"/>
          </p:cNvSpPr>
          <p:nvPr>
            <p:ph idx="1"/>
          </p:nvPr>
        </p:nvSpPr>
        <p:spPr>
          <a:xfrm>
            <a:off x="636103" y="1760623"/>
            <a:ext cx="9487611" cy="4845450"/>
          </a:xfrm>
        </p:spPr>
        <p:txBody>
          <a:bodyPr/>
          <a:lstStyle/>
          <a:p>
            <a:pPr marL="0" indent="0" algn="just">
              <a:buNone/>
            </a:pPr>
            <a:r>
              <a:rPr lang="en-US" sz="2400" b="1" dirty="0"/>
              <a:t>Operational Transformation and E-Filing</a:t>
            </a:r>
          </a:p>
          <a:p>
            <a:pPr algn="just"/>
            <a:r>
              <a:rPr lang="en-US" sz="2400" b="1" dirty="0"/>
              <a:t>Shift to Electronic Workflows:</a:t>
            </a:r>
            <a:r>
              <a:rPr lang="en-US" sz="2400" dirty="0"/>
              <a:t> IPAS 4 provides end-to-end automation, dramatically increasing efficiency through the deployment of electronic work assignments compared to the former paper-intensive handling</a:t>
            </a:r>
            <a:r>
              <a:rPr lang="en-US" sz="2400" dirty="0">
                <a:solidFill>
                  <a:srgbClr val="FF0000"/>
                </a:solidFill>
              </a:rPr>
              <a:t>. </a:t>
            </a:r>
            <a:r>
              <a:rPr lang="en-US" sz="2400" b="1" i="1" dirty="0">
                <a:solidFill>
                  <a:srgbClr val="FF0000"/>
                </a:solidFill>
              </a:rPr>
              <a:t>Reduced Office  Human Errors  of Data Capturing as some  physical forms may be  unreadable</a:t>
            </a:r>
          </a:p>
        </p:txBody>
      </p:sp>
    </p:spTree>
    <p:extLst>
      <p:ext uri="{BB962C8B-B14F-4D97-AF65-F5344CB8AC3E}">
        <p14:creationId xmlns:p14="http://schemas.microsoft.com/office/powerpoint/2010/main" val="4164611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355D68-12D2-3CE5-7D04-1E07669097C9}"/>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1255CD0D-F1CC-B447-1B7B-3FC46ACF3A3C}"/>
              </a:ext>
            </a:extLst>
          </p:cNvPr>
          <p:cNvSpPr>
            <a:spLocks noGrp="1"/>
          </p:cNvSpPr>
          <p:nvPr>
            <p:ph type="title"/>
          </p:nvPr>
        </p:nvSpPr>
        <p:spPr>
          <a:xfrm>
            <a:off x="636104" y="598247"/>
            <a:ext cx="9320647" cy="735254"/>
          </a:xfrm>
        </p:spPr>
        <p:txBody>
          <a:bodyPr/>
          <a:lstStyle/>
          <a:p>
            <a:pPr algn="ctr"/>
            <a:r>
              <a:rPr lang="en-US" sz="2800" b="1" dirty="0">
                <a:latin typeface="+mn-lt"/>
              </a:rPr>
              <a:t>TRANSITION FROM IPAS 3 to 4- DATA RELATED CHALLENGES AND SOLUTIONS continued…..</a:t>
            </a:r>
            <a:endParaRPr lang="en-BW" sz="2800" b="1" dirty="0">
              <a:solidFill>
                <a:schemeClr val="bg1"/>
              </a:solidFill>
              <a:latin typeface="+mn-lt"/>
            </a:endParaRPr>
          </a:p>
        </p:txBody>
      </p:sp>
      <p:sp>
        <p:nvSpPr>
          <p:cNvPr id="10" name="Content Placeholder 2">
            <a:extLst>
              <a:ext uri="{FF2B5EF4-FFF2-40B4-BE49-F238E27FC236}">
                <a16:creationId xmlns:a16="http://schemas.microsoft.com/office/drawing/2014/main" id="{95F32740-20F4-FB0A-3E9E-E5C0312BFC2E}"/>
              </a:ext>
            </a:extLst>
          </p:cNvPr>
          <p:cNvSpPr>
            <a:spLocks noGrp="1"/>
          </p:cNvSpPr>
          <p:nvPr>
            <p:ph idx="1"/>
          </p:nvPr>
        </p:nvSpPr>
        <p:spPr>
          <a:xfrm>
            <a:off x="636103" y="1760623"/>
            <a:ext cx="9320647" cy="4576677"/>
          </a:xfrm>
        </p:spPr>
        <p:txBody>
          <a:bodyPr/>
          <a:lstStyle/>
          <a:p>
            <a:pPr marL="0" indent="0">
              <a:buNone/>
            </a:pPr>
            <a:endParaRPr lang="en-US" sz="1600" dirty="0"/>
          </a:p>
          <a:p>
            <a:pPr marL="0" indent="0">
              <a:buNone/>
            </a:pPr>
            <a:endParaRPr lang="en-GB" sz="1600" dirty="0"/>
          </a:p>
        </p:txBody>
      </p:sp>
      <p:graphicFrame>
        <p:nvGraphicFramePr>
          <p:cNvPr id="2" name="Table 1">
            <a:extLst>
              <a:ext uri="{FF2B5EF4-FFF2-40B4-BE49-F238E27FC236}">
                <a16:creationId xmlns:a16="http://schemas.microsoft.com/office/drawing/2014/main" id="{0B0EE15E-A1A8-C525-75B5-5D814A8D57BF}"/>
              </a:ext>
            </a:extLst>
          </p:cNvPr>
          <p:cNvGraphicFramePr>
            <a:graphicFrameLocks noGrp="1"/>
          </p:cNvGraphicFramePr>
          <p:nvPr>
            <p:extLst>
              <p:ext uri="{D42A27DB-BD31-4B8C-83A1-F6EECF244321}">
                <p14:modId xmlns:p14="http://schemas.microsoft.com/office/powerpoint/2010/main" val="97230313"/>
              </p:ext>
            </p:extLst>
          </p:nvPr>
        </p:nvGraphicFramePr>
        <p:xfrm>
          <a:off x="481263" y="1760624"/>
          <a:ext cx="9475536" cy="4300963"/>
        </p:xfrm>
        <a:graphic>
          <a:graphicData uri="http://schemas.openxmlformats.org/drawingml/2006/table">
            <a:tbl>
              <a:tblPr>
                <a:tableStyleId>{5C22544A-7EE6-4342-B048-85BDC9FD1C3A}</a:tableStyleId>
              </a:tblPr>
              <a:tblGrid>
                <a:gridCol w="3158512">
                  <a:extLst>
                    <a:ext uri="{9D8B030D-6E8A-4147-A177-3AD203B41FA5}">
                      <a16:colId xmlns:a16="http://schemas.microsoft.com/office/drawing/2014/main" val="27454733"/>
                    </a:ext>
                  </a:extLst>
                </a:gridCol>
                <a:gridCol w="3158512">
                  <a:extLst>
                    <a:ext uri="{9D8B030D-6E8A-4147-A177-3AD203B41FA5}">
                      <a16:colId xmlns:a16="http://schemas.microsoft.com/office/drawing/2014/main" val="1245993150"/>
                    </a:ext>
                  </a:extLst>
                </a:gridCol>
                <a:gridCol w="3158512">
                  <a:extLst>
                    <a:ext uri="{9D8B030D-6E8A-4147-A177-3AD203B41FA5}">
                      <a16:colId xmlns:a16="http://schemas.microsoft.com/office/drawing/2014/main" val="3193271852"/>
                    </a:ext>
                  </a:extLst>
                </a:gridCol>
              </a:tblGrid>
              <a:tr h="529478">
                <a:tc>
                  <a:txBody>
                    <a:bodyPr/>
                    <a:lstStyle/>
                    <a:p>
                      <a:pPr>
                        <a:lnSpc>
                          <a:spcPct val="114000"/>
                        </a:lnSpc>
                        <a:spcBef>
                          <a:spcPts val="600"/>
                        </a:spcBef>
                        <a:spcAft>
                          <a:spcPts val="600"/>
                        </a:spcAft>
                        <a:buNone/>
                      </a:pPr>
                      <a:r>
                        <a:rPr lang="en-BW" sz="1600" b="1" dirty="0">
                          <a:effectLst/>
                        </a:rPr>
                        <a:t>Operational Area</a:t>
                      </a:r>
                      <a:endParaRPr lang="en-BW"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BW" sz="1600" b="1">
                          <a:effectLst/>
                        </a:rPr>
                        <a:t>Identified Functional Issue (Example)</a:t>
                      </a:r>
                      <a:endParaRPr lang="en-BW" sz="1600" b="1">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BW" sz="1600" b="1" dirty="0">
                          <a:effectLst/>
                        </a:rPr>
                        <a:t>Resolution Status/Action Taken</a:t>
                      </a:r>
                      <a:endParaRPr lang="en-BW"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extLst>
                  <a:ext uri="{0D108BD9-81ED-4DB2-BD59-A6C34878D82A}">
                    <a16:rowId xmlns:a16="http://schemas.microsoft.com/office/drawing/2014/main" val="3109197914"/>
                  </a:ext>
                </a:extLst>
              </a:tr>
              <a:tr h="833682">
                <a:tc>
                  <a:txBody>
                    <a:bodyPr/>
                    <a:lstStyle/>
                    <a:p>
                      <a:pPr>
                        <a:lnSpc>
                          <a:spcPct val="114000"/>
                        </a:lnSpc>
                        <a:spcBef>
                          <a:spcPts val="600"/>
                        </a:spcBef>
                        <a:spcAft>
                          <a:spcPts val="600"/>
                        </a:spcAft>
                        <a:buNone/>
                      </a:pPr>
                      <a:r>
                        <a:rPr lang="en-BW" sz="1600" dirty="0">
                          <a:effectLst/>
                        </a:rPr>
                        <a:t>Template Management</a:t>
                      </a:r>
                      <a:endParaRPr lang="en-BW"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BW" sz="1600" dirty="0">
                          <a:effectLst/>
                        </a:rPr>
                        <a:t>UM receipt lack</a:t>
                      </a:r>
                      <a:r>
                        <a:rPr lang="en-US" sz="1600" dirty="0">
                          <a:effectLst/>
                        </a:rPr>
                        <a:t>ed </a:t>
                      </a:r>
                      <a:r>
                        <a:rPr lang="en-BW" sz="1600" dirty="0">
                          <a:effectLst/>
                        </a:rPr>
                        <a:t>action user signature; </a:t>
                      </a:r>
                      <a:endParaRPr lang="en-BW"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BW" sz="1600">
                          <a:effectLst/>
                        </a:rPr>
                        <a:t>Customized template logic revised; field mapping corrected .</a:t>
                      </a:r>
                      <a:endParaRPr lang="en-BW" sz="160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extLst>
                  <a:ext uri="{0D108BD9-81ED-4DB2-BD59-A6C34878D82A}">
                    <a16:rowId xmlns:a16="http://schemas.microsoft.com/office/drawing/2014/main" val="117761172"/>
                  </a:ext>
                </a:extLst>
              </a:tr>
              <a:tr h="833682">
                <a:tc>
                  <a:txBody>
                    <a:bodyPr/>
                    <a:lstStyle/>
                    <a:p>
                      <a:pPr>
                        <a:lnSpc>
                          <a:spcPct val="114000"/>
                        </a:lnSpc>
                        <a:spcBef>
                          <a:spcPts val="600"/>
                        </a:spcBef>
                        <a:spcAft>
                          <a:spcPts val="600"/>
                        </a:spcAft>
                        <a:buNone/>
                      </a:pPr>
                      <a:r>
                        <a:rPr lang="en-BW" sz="1600">
                          <a:effectLst/>
                        </a:rPr>
                        <a:t>Correspondence Variables</a:t>
                      </a:r>
                      <a:endParaRPr lang="en-BW" sz="160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US" sz="1600" dirty="0">
                          <a:effectLst/>
                        </a:rPr>
                        <a:t>T</a:t>
                      </a:r>
                      <a:r>
                        <a:rPr lang="en-BW" sz="1600" dirty="0" err="1">
                          <a:effectLst/>
                        </a:rPr>
                        <a:t>emplates</a:t>
                      </a:r>
                      <a:r>
                        <a:rPr lang="en-BW" sz="1600" dirty="0">
                          <a:effectLst/>
                        </a:rPr>
                        <a:t> </a:t>
                      </a:r>
                      <a:r>
                        <a:rPr lang="en-US" sz="1600" dirty="0">
                          <a:effectLst/>
                        </a:rPr>
                        <a:t>like </a:t>
                      </a:r>
                      <a:r>
                        <a:rPr lang="en-BW" sz="1600" dirty="0">
                          <a:effectLst/>
                        </a:rPr>
                        <a:t>Withdrawal, Extension of time</a:t>
                      </a:r>
                      <a:r>
                        <a:rPr lang="en-US" sz="1600" dirty="0">
                          <a:effectLst/>
                        </a:rPr>
                        <a:t> </a:t>
                      </a:r>
                      <a:r>
                        <a:rPr lang="en-BW" sz="1600" dirty="0">
                          <a:effectLst/>
                        </a:rPr>
                        <a:t>fail</a:t>
                      </a:r>
                      <a:r>
                        <a:rPr lang="en-US" sz="1600" dirty="0">
                          <a:effectLst/>
                        </a:rPr>
                        <a:t>ed</a:t>
                      </a:r>
                      <a:r>
                        <a:rPr lang="en-BW" sz="1600" dirty="0">
                          <a:effectLst/>
                        </a:rPr>
                        <a:t> to pick written content or relevant dates.</a:t>
                      </a:r>
                      <a:endParaRPr lang="en-BW"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BW" sz="1600" dirty="0">
                          <a:effectLst/>
                        </a:rPr>
                        <a:t> </a:t>
                      </a:r>
                      <a:r>
                        <a:rPr lang="en-US" sz="1600" dirty="0">
                          <a:effectLst/>
                        </a:rPr>
                        <a:t>R</a:t>
                      </a:r>
                      <a:r>
                        <a:rPr lang="en-BW" sz="1600" dirty="0">
                          <a:effectLst/>
                        </a:rPr>
                        <a:t>e-configuration of associated workflow actions.</a:t>
                      </a:r>
                      <a:endParaRPr lang="en-BW"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extLst>
                  <a:ext uri="{0D108BD9-81ED-4DB2-BD59-A6C34878D82A}">
                    <a16:rowId xmlns:a16="http://schemas.microsoft.com/office/drawing/2014/main" val="4055488549"/>
                  </a:ext>
                </a:extLst>
              </a:tr>
              <a:tr h="833682">
                <a:tc>
                  <a:txBody>
                    <a:bodyPr/>
                    <a:lstStyle/>
                    <a:p>
                      <a:pPr>
                        <a:lnSpc>
                          <a:spcPct val="114000"/>
                        </a:lnSpc>
                        <a:spcBef>
                          <a:spcPts val="600"/>
                        </a:spcBef>
                        <a:spcAft>
                          <a:spcPts val="600"/>
                        </a:spcAft>
                        <a:buNone/>
                      </a:pPr>
                      <a:r>
                        <a:rPr lang="en-BW" sz="1600">
                          <a:effectLst/>
                        </a:rPr>
                        <a:t>Workflow Actions</a:t>
                      </a:r>
                      <a:endParaRPr lang="en-BW" sz="160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BW" sz="1600">
                          <a:effectLst/>
                        </a:rPr>
                        <a:t>Need for action creation allowing revision of Patents and UM processing actions.</a:t>
                      </a:r>
                      <a:endParaRPr lang="en-BW" sz="160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US" sz="1600" dirty="0">
                          <a:effectLst/>
                          <a:latin typeface="Calibri" panose="020F0502020204030204" pitchFamily="34" charset="0"/>
                          <a:ea typeface="Calibri" panose="020F0502020204030204" pitchFamily="34" charset="0"/>
                          <a:cs typeface="Times New Roman" panose="02020603050405020304" pitchFamily="18" charset="0"/>
                        </a:rPr>
                        <a:t>Re-Configuration of  workflows done</a:t>
                      </a:r>
                      <a:endParaRPr lang="en-BW"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extLst>
                  <a:ext uri="{0D108BD9-81ED-4DB2-BD59-A6C34878D82A}">
                    <a16:rowId xmlns:a16="http://schemas.microsoft.com/office/drawing/2014/main" val="1615382465"/>
                  </a:ext>
                </a:extLst>
              </a:tr>
              <a:tr h="833682">
                <a:tc>
                  <a:txBody>
                    <a:bodyPr/>
                    <a:lstStyle/>
                    <a:p>
                      <a:pPr>
                        <a:lnSpc>
                          <a:spcPct val="114000"/>
                        </a:lnSpc>
                        <a:spcBef>
                          <a:spcPts val="600"/>
                        </a:spcBef>
                        <a:spcAft>
                          <a:spcPts val="600"/>
                        </a:spcAft>
                        <a:buNone/>
                      </a:pPr>
                      <a:r>
                        <a:rPr lang="en-BW" sz="1600">
                          <a:effectLst/>
                        </a:rPr>
                        <a:t>Financial Reconciliation</a:t>
                      </a:r>
                      <a:endParaRPr lang="en-BW" sz="160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BW" sz="1600">
                          <a:effectLst/>
                        </a:rPr>
                        <a:t>Extract pending invoices that have not been validated by Finance.</a:t>
                      </a:r>
                      <a:endParaRPr lang="en-BW" sz="160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tc>
                  <a:txBody>
                    <a:bodyPr/>
                    <a:lstStyle/>
                    <a:p>
                      <a:pPr>
                        <a:lnSpc>
                          <a:spcPct val="114000"/>
                        </a:lnSpc>
                        <a:spcBef>
                          <a:spcPts val="600"/>
                        </a:spcBef>
                        <a:spcAft>
                          <a:spcPts val="600"/>
                        </a:spcAft>
                        <a:buNone/>
                      </a:pPr>
                      <a:r>
                        <a:rPr lang="en-BW" sz="1600" dirty="0">
                          <a:effectLst/>
                        </a:rPr>
                        <a:t>Proposal to extract a  csv file on daily basis to finance.</a:t>
                      </a:r>
                      <a:endParaRPr lang="en-BW"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114300" marR="114300" marT="76200" marB="76200"/>
                </a:tc>
                <a:extLst>
                  <a:ext uri="{0D108BD9-81ED-4DB2-BD59-A6C34878D82A}">
                    <a16:rowId xmlns:a16="http://schemas.microsoft.com/office/drawing/2014/main" val="3348929468"/>
                  </a:ext>
                </a:extLst>
              </a:tr>
            </a:tbl>
          </a:graphicData>
        </a:graphic>
      </p:graphicFrame>
    </p:spTree>
    <p:extLst>
      <p:ext uri="{BB962C8B-B14F-4D97-AF65-F5344CB8AC3E}">
        <p14:creationId xmlns:p14="http://schemas.microsoft.com/office/powerpoint/2010/main" val="3646427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0BB0AD-2148-76F2-98CE-7BF9C2CFEC42}"/>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038E0DA0-89C9-271F-96A8-4080BF55A193}"/>
              </a:ext>
            </a:extLst>
          </p:cNvPr>
          <p:cNvSpPr>
            <a:spLocks noGrp="1"/>
          </p:cNvSpPr>
          <p:nvPr>
            <p:ph type="title"/>
          </p:nvPr>
        </p:nvSpPr>
        <p:spPr>
          <a:xfrm>
            <a:off x="636104" y="598247"/>
            <a:ext cx="9320647" cy="735254"/>
          </a:xfrm>
        </p:spPr>
        <p:txBody>
          <a:bodyPr/>
          <a:lstStyle/>
          <a:p>
            <a:pPr algn="ctr"/>
            <a:r>
              <a:rPr lang="en-US" sz="2400" b="1" dirty="0">
                <a:latin typeface="+mn-lt"/>
              </a:rPr>
              <a:t>TRANSITION FROM IPAS 3 to 4- DATA RELATED CHALLENGES AND SOLUTIONS continued…..</a:t>
            </a:r>
            <a:endParaRPr lang="en-BW" sz="2400" b="1" dirty="0">
              <a:solidFill>
                <a:schemeClr val="bg1"/>
              </a:solidFill>
              <a:latin typeface="+mn-lt"/>
            </a:endParaRPr>
          </a:p>
        </p:txBody>
      </p:sp>
      <p:sp>
        <p:nvSpPr>
          <p:cNvPr id="10" name="Content Placeholder 2">
            <a:extLst>
              <a:ext uri="{FF2B5EF4-FFF2-40B4-BE49-F238E27FC236}">
                <a16:creationId xmlns:a16="http://schemas.microsoft.com/office/drawing/2014/main" id="{15BFE7F9-7823-8495-BA5D-5CB2FF970A08}"/>
              </a:ext>
            </a:extLst>
          </p:cNvPr>
          <p:cNvSpPr>
            <a:spLocks noGrp="1"/>
          </p:cNvSpPr>
          <p:nvPr>
            <p:ph idx="1"/>
          </p:nvPr>
        </p:nvSpPr>
        <p:spPr>
          <a:xfrm>
            <a:off x="636103" y="1760623"/>
            <a:ext cx="9320647" cy="4576677"/>
          </a:xfrm>
        </p:spPr>
        <p:txBody>
          <a:bodyPr/>
          <a:lstStyle/>
          <a:p>
            <a:pPr algn="just"/>
            <a:r>
              <a:rPr lang="en-US" sz="2400" b="1" dirty="0"/>
              <a:t>Financial Reconciliation Gap:</a:t>
            </a:r>
            <a:r>
              <a:rPr lang="en-US" sz="2400" dirty="0"/>
              <a:t> The IPAS internal payment report lack crucial fields needed to match it against the external Payment Gateway settlement report, preventing daily revenue reconciliation.</a:t>
            </a:r>
          </a:p>
          <a:p>
            <a:pPr marL="0" indent="0" algn="just">
              <a:buNone/>
            </a:pPr>
            <a:endParaRPr lang="en-US" sz="2400" dirty="0"/>
          </a:p>
          <a:p>
            <a:pPr algn="just"/>
            <a:r>
              <a:rPr lang="en-US" sz="2400" b="1" dirty="0"/>
              <a:t>Required Resolution:</a:t>
            </a:r>
            <a:r>
              <a:rPr lang="en-US" sz="2400" dirty="0"/>
              <a:t> Modify the </a:t>
            </a:r>
            <a:r>
              <a:rPr lang="en-US" sz="2400" b="1" dirty="0"/>
              <a:t>IPAS system's reporting function</a:t>
            </a:r>
            <a:r>
              <a:rPr lang="en-US" sz="2400" dirty="0"/>
              <a:t> to include the missing fields for a comprehensive exportable report.</a:t>
            </a:r>
          </a:p>
          <a:p>
            <a:pPr marL="0" indent="0" algn="just">
              <a:buNone/>
            </a:pPr>
            <a:endParaRPr lang="en-US" sz="2400" dirty="0"/>
          </a:p>
          <a:p>
            <a:pPr algn="just"/>
            <a:r>
              <a:rPr lang="en-US" sz="2400" dirty="0"/>
              <a:t>CIPA is currently working with WIPO to address the above</a:t>
            </a:r>
          </a:p>
        </p:txBody>
      </p:sp>
    </p:spTree>
    <p:extLst>
      <p:ext uri="{BB962C8B-B14F-4D97-AF65-F5344CB8AC3E}">
        <p14:creationId xmlns:p14="http://schemas.microsoft.com/office/powerpoint/2010/main" val="2345278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88E68-A2CB-90D1-929D-45758D3DBC4D}"/>
              </a:ext>
            </a:extLst>
          </p:cNvPr>
          <p:cNvSpPr>
            <a:spLocks noGrp="1"/>
          </p:cNvSpPr>
          <p:nvPr>
            <p:ph type="title"/>
          </p:nvPr>
        </p:nvSpPr>
        <p:spPr/>
        <p:txBody>
          <a:bodyPr/>
          <a:lstStyle/>
          <a:p>
            <a:endParaRPr lang="en-BW"/>
          </a:p>
        </p:txBody>
      </p:sp>
      <p:sp>
        <p:nvSpPr>
          <p:cNvPr id="3" name="Content Placeholder 2">
            <a:extLst>
              <a:ext uri="{FF2B5EF4-FFF2-40B4-BE49-F238E27FC236}">
                <a16:creationId xmlns:a16="http://schemas.microsoft.com/office/drawing/2014/main" id="{98F5D79C-48E5-968C-5493-7D481C8DB957}"/>
              </a:ext>
            </a:extLst>
          </p:cNvPr>
          <p:cNvSpPr>
            <a:spLocks noGrp="1"/>
          </p:cNvSpPr>
          <p:nvPr>
            <p:ph idx="1"/>
          </p:nvPr>
        </p:nvSpPr>
        <p:spPr/>
        <p:txBody>
          <a:bodyPr/>
          <a:lstStyle/>
          <a:p>
            <a:pPr marL="0" indent="0" algn="ctr">
              <a:buNone/>
            </a:pPr>
            <a:r>
              <a:rPr lang="en-US" sz="4400" dirty="0"/>
              <a:t>THANK YOU</a:t>
            </a:r>
            <a:endParaRPr lang="en-BW" sz="4400" dirty="0"/>
          </a:p>
        </p:txBody>
      </p:sp>
    </p:spTree>
    <p:extLst>
      <p:ext uri="{BB962C8B-B14F-4D97-AF65-F5344CB8AC3E}">
        <p14:creationId xmlns:p14="http://schemas.microsoft.com/office/powerpoint/2010/main" val="2324133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FC5FC-D2AE-77A4-3559-286555556AFC}"/>
              </a:ext>
            </a:extLst>
          </p:cNvPr>
          <p:cNvSpPr>
            <a:spLocks noGrp="1"/>
          </p:cNvSpPr>
          <p:nvPr>
            <p:ph type="title"/>
          </p:nvPr>
        </p:nvSpPr>
        <p:spPr>
          <a:xfrm>
            <a:off x="547204" y="433146"/>
            <a:ext cx="9320647" cy="882977"/>
          </a:xfrm>
        </p:spPr>
        <p:txBody>
          <a:bodyPr/>
          <a:lstStyle/>
          <a:p>
            <a:pPr algn="ctr"/>
            <a:r>
              <a:rPr lang="en-US" sz="2800" b="1" dirty="0">
                <a:latin typeface="+mn-lt"/>
              </a:rPr>
              <a:t>INTRODUCTION</a:t>
            </a:r>
            <a:endParaRPr lang="en-BW" sz="2800" b="1" dirty="0">
              <a:latin typeface="+mn-lt"/>
            </a:endParaRPr>
          </a:p>
        </p:txBody>
      </p:sp>
      <p:sp>
        <p:nvSpPr>
          <p:cNvPr id="3" name="Content Placeholder 2">
            <a:extLst>
              <a:ext uri="{FF2B5EF4-FFF2-40B4-BE49-F238E27FC236}">
                <a16:creationId xmlns:a16="http://schemas.microsoft.com/office/drawing/2014/main" id="{96B595AA-F56D-5EA6-B817-442AAE586E43}"/>
              </a:ext>
            </a:extLst>
          </p:cNvPr>
          <p:cNvSpPr>
            <a:spLocks noGrp="1"/>
          </p:cNvSpPr>
          <p:nvPr>
            <p:ph idx="1"/>
          </p:nvPr>
        </p:nvSpPr>
        <p:spPr>
          <a:xfrm>
            <a:off x="547205" y="1760623"/>
            <a:ext cx="9409546" cy="4163099"/>
          </a:xfrm>
        </p:spPr>
        <p:txBody>
          <a:bodyPr/>
          <a:lstStyle/>
          <a:p>
            <a:pPr marL="0" indent="0">
              <a:buNone/>
            </a:pPr>
            <a:endParaRPr lang="en-US" sz="2000" b="1" dirty="0"/>
          </a:p>
          <a:p>
            <a:pPr marL="0" indent="0" algn="just">
              <a:buNone/>
            </a:pPr>
            <a:r>
              <a:rPr lang="en-US" sz="2800" b="1" dirty="0"/>
              <a:t>Mandate of CIPA IP Office (Botswana):</a:t>
            </a:r>
            <a:r>
              <a:rPr lang="en-US" sz="2800" dirty="0"/>
              <a:t> To administer the </a:t>
            </a:r>
            <a:r>
              <a:rPr lang="en-US" sz="2800" b="1" dirty="0"/>
              <a:t>Industrial Property Act [CAP.68:03]</a:t>
            </a:r>
            <a:r>
              <a:rPr lang="en-US" sz="2800" dirty="0"/>
              <a:t>, which legally protects patents, trademarks, utility models, and industrial designs. The scope was expanded in 2010 to include Geographical Indications, Trade Secrets, and Traditional Knowledge.</a:t>
            </a:r>
          </a:p>
          <a:p>
            <a:pPr marL="0" indent="0">
              <a:buNone/>
            </a:pPr>
            <a:br>
              <a:rPr lang="en-US" dirty="0"/>
            </a:br>
            <a:endParaRPr lang="en-GB" sz="2800" dirty="0"/>
          </a:p>
        </p:txBody>
      </p:sp>
    </p:spTree>
    <p:extLst>
      <p:ext uri="{BB962C8B-B14F-4D97-AF65-F5344CB8AC3E}">
        <p14:creationId xmlns:p14="http://schemas.microsoft.com/office/powerpoint/2010/main" val="1734637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31EFE-51C0-279F-B3F3-5820A08D03BE}"/>
              </a:ext>
            </a:extLst>
          </p:cNvPr>
          <p:cNvSpPr>
            <a:spLocks noGrp="1"/>
          </p:cNvSpPr>
          <p:nvPr>
            <p:ph type="title"/>
          </p:nvPr>
        </p:nvSpPr>
        <p:spPr/>
        <p:txBody>
          <a:bodyPr/>
          <a:lstStyle/>
          <a:p>
            <a:pPr algn="ctr"/>
            <a:r>
              <a:rPr lang="en-US" sz="2800" b="1" dirty="0"/>
              <a:t>BACKGROUND</a:t>
            </a:r>
            <a:endParaRPr lang="en-BW" sz="2800" b="1" dirty="0"/>
          </a:p>
        </p:txBody>
      </p:sp>
      <p:sp>
        <p:nvSpPr>
          <p:cNvPr id="3" name="Content Placeholder 2">
            <a:extLst>
              <a:ext uri="{FF2B5EF4-FFF2-40B4-BE49-F238E27FC236}">
                <a16:creationId xmlns:a16="http://schemas.microsoft.com/office/drawing/2014/main" id="{7F94C737-209D-9605-1A42-2BFF8E0E7CCD}"/>
              </a:ext>
            </a:extLst>
          </p:cNvPr>
          <p:cNvSpPr>
            <a:spLocks noGrp="1"/>
          </p:cNvSpPr>
          <p:nvPr>
            <p:ph idx="1"/>
          </p:nvPr>
        </p:nvSpPr>
        <p:spPr>
          <a:xfrm>
            <a:off x="487846" y="1311442"/>
            <a:ext cx="9716119" cy="5305011"/>
          </a:xfrm>
        </p:spPr>
        <p:txBody>
          <a:bodyPr/>
          <a:lstStyle/>
          <a:p>
            <a:pPr marL="0" marR="0" lvl="0" indent="0" algn="just" defTabSz="457200" rtl="0" eaLnBrk="1" fontAlgn="auto" latinLnBrk="0" hangingPunct="1">
              <a:lnSpc>
                <a:spcPct val="100000"/>
              </a:lnSpc>
              <a:spcBef>
                <a:spcPct val="20000"/>
              </a:spcBef>
              <a:spcAft>
                <a:spcPts val="0"/>
              </a:spcAft>
              <a:buClrTx/>
              <a:buSzTx/>
              <a:buFont typeface="Arial"/>
              <a:buNone/>
              <a:tabLst/>
              <a:defRPr/>
            </a:pPr>
            <a:r>
              <a:rPr kumimoji="0" lang="en-US" sz="2400" b="0" i="0" u="none" strike="noStrike" kern="1200" cap="none" spc="0" normalizeH="0" baseline="0" noProof="0" dirty="0">
                <a:ln>
                  <a:noFill/>
                </a:ln>
                <a:solidFill>
                  <a:prstClr val="black"/>
                </a:solidFill>
                <a:effectLst/>
                <a:uLnTx/>
                <a:uFillTx/>
                <a:latin typeface="Calibri"/>
                <a:ea typeface="Times New Roman" panose="02020603050405020304" pitchFamily="18" charset="0"/>
                <a:cs typeface="Arial" panose="020B0604020202020204" pitchFamily="34" charset="0"/>
              </a:rPr>
              <a:t>The automation of Botswana’s IP business processes started in 2004. The World Intellectual Property Organization (WIPO) Provided the Industrial Property Automation System (IPAS) software and equipment to support the deployment. The Project started with the capturing of all trademarks into the database. Patents were later captured into the IPAS in 2008. </a:t>
            </a:r>
          </a:p>
          <a:p>
            <a:pPr marL="0" marR="0" lvl="0" indent="0" algn="just" defTabSz="457200" rtl="0" eaLnBrk="1" fontAlgn="auto" latinLnBrk="0" hangingPunct="1">
              <a:lnSpc>
                <a:spcPct val="100000"/>
              </a:lnSpc>
              <a:spcBef>
                <a:spcPct val="20000"/>
              </a:spcBef>
              <a:spcAft>
                <a:spcPts val="0"/>
              </a:spcAft>
              <a:buClrTx/>
              <a:buSzTx/>
              <a:buFont typeface="Arial"/>
              <a:buNone/>
              <a:tabLst/>
              <a:defRPr/>
            </a:pPr>
            <a:endParaRPr kumimoji="0" lang="en-US" sz="2400" b="0" i="0" u="none" strike="noStrike" kern="1200" cap="none" spc="0" normalizeH="0" baseline="0" noProof="0" dirty="0">
              <a:ln>
                <a:noFill/>
              </a:ln>
              <a:solidFill>
                <a:prstClr val="black"/>
              </a:solidFill>
              <a:effectLst/>
              <a:uLnTx/>
              <a:uFillTx/>
              <a:latin typeface="Calibri"/>
              <a:ea typeface="Times New Roman" panose="02020603050405020304" pitchFamily="18" charset="0"/>
              <a:cs typeface="Arial" panose="020B0604020202020204" pitchFamily="34" charset="0"/>
            </a:endParaRPr>
          </a:p>
          <a:p>
            <a:pPr marL="0" marR="0" lvl="0" indent="0" algn="just" defTabSz="457200" rtl="0" eaLnBrk="1" fontAlgn="auto" latinLnBrk="0" hangingPunct="1">
              <a:lnSpc>
                <a:spcPct val="100000"/>
              </a:lnSpc>
              <a:spcBef>
                <a:spcPct val="20000"/>
              </a:spcBef>
              <a:spcAft>
                <a:spcPts val="0"/>
              </a:spcAft>
              <a:buClrTx/>
              <a:buSzTx/>
              <a:buFont typeface="Arial"/>
              <a:buNone/>
              <a:tabLst/>
              <a:defRPr/>
            </a:pPr>
            <a:r>
              <a:rPr kumimoji="0" lang="en-US" sz="2400" b="0" i="0" u="none" strike="noStrike" kern="1200" cap="none" spc="0" normalizeH="0" baseline="0" noProof="0" dirty="0">
                <a:ln>
                  <a:noFill/>
                </a:ln>
                <a:solidFill>
                  <a:prstClr val="black"/>
                </a:solidFill>
                <a:effectLst/>
                <a:uLnTx/>
                <a:uFillTx/>
                <a:latin typeface="Calibri"/>
                <a:ea typeface="Times New Roman" panose="02020603050405020304" pitchFamily="18" charset="0"/>
                <a:cs typeface="Arial" panose="020B0604020202020204" pitchFamily="34" charset="0"/>
              </a:rPr>
              <a:t>In August 2012, IPAS was upgraded to the latest  Java Version (From IPAS Centura). With all upgrades, the system offered more functionality and was more user friendly. IPAS has  since  been upgraded to better and  improved  versions almost every year since then. IPAS has  come from version 2.4, 2.7, 3.1, 3.3, 3.4, 3.5, 3.6 sf now  IPAS 4 (Cloud Version).</a:t>
            </a:r>
          </a:p>
          <a:p>
            <a:pPr marL="0" marR="0" lvl="0" indent="0" algn="just" defTabSz="457200" rtl="0" eaLnBrk="1" fontAlgn="auto" latinLnBrk="0" hangingPunct="1">
              <a:lnSpc>
                <a:spcPct val="100000"/>
              </a:lnSpc>
              <a:spcBef>
                <a:spcPct val="20000"/>
              </a:spcBef>
              <a:spcAft>
                <a:spcPts val="0"/>
              </a:spcAft>
              <a:buClrTx/>
              <a:buSzTx/>
              <a:buFont typeface="Arial"/>
              <a:buNone/>
              <a:tabLst/>
              <a:defRPr/>
            </a:pPr>
            <a:endParaRPr kumimoji="0" lang="en-US" sz="2400" b="0" i="0" u="none" strike="noStrike" kern="1200" cap="none" spc="0" normalizeH="0" baseline="0" noProof="0" dirty="0">
              <a:ln>
                <a:noFill/>
              </a:ln>
              <a:solidFill>
                <a:prstClr val="black"/>
              </a:solidFill>
              <a:effectLst/>
              <a:uLnTx/>
              <a:uFillTx/>
              <a:latin typeface="Calibri"/>
              <a:ea typeface="Times New Roman" panose="02020603050405020304" pitchFamily="18" charset="0"/>
              <a:cs typeface="Arial" panose="020B0604020202020204" pitchFamily="34" charset="0"/>
            </a:endParaRPr>
          </a:p>
          <a:p>
            <a:pPr marL="0" marR="0" lvl="0" indent="0" algn="just" defTabSz="457200" rtl="0" eaLnBrk="1" fontAlgn="auto" latinLnBrk="0" hangingPunct="1">
              <a:lnSpc>
                <a:spcPct val="100000"/>
              </a:lnSpc>
              <a:spcBef>
                <a:spcPct val="20000"/>
              </a:spcBef>
              <a:spcAft>
                <a:spcPts val="0"/>
              </a:spcAft>
              <a:buClrTx/>
              <a:buSzTx/>
              <a:buFont typeface="Arial"/>
              <a:buNone/>
              <a:tabLst/>
              <a:defRPr/>
            </a:pPr>
            <a:r>
              <a:rPr kumimoji="0" lang="en-US" sz="2400" b="0" i="0" u="none" strike="noStrike" kern="1200" cap="none" spc="0" normalizeH="0" baseline="0" noProof="0" dirty="0">
                <a:ln>
                  <a:noFill/>
                </a:ln>
                <a:solidFill>
                  <a:prstClr val="black"/>
                </a:solidFill>
                <a:effectLst/>
                <a:uLnTx/>
                <a:uFillTx/>
                <a:latin typeface="Calibri"/>
                <a:ea typeface="Times New Roman" panose="02020603050405020304" pitchFamily="18" charset="0"/>
                <a:cs typeface="Arial" panose="020B0604020202020204" pitchFamily="34" charset="0"/>
              </a:rPr>
              <a:t>The Electronic Document Management System (EDMS) was deployed in May 2014 to support digitization of paper documents of the front files. </a:t>
            </a:r>
            <a:endParaRPr kumimoji="0" lang="en-ZA" sz="2400" b="0" i="0" u="none" strike="noStrike" kern="1200" cap="none" spc="0" normalizeH="0" baseline="0" noProof="0" dirty="0">
              <a:ln>
                <a:noFill/>
              </a:ln>
              <a:solidFill>
                <a:prstClr val="black"/>
              </a:solidFill>
              <a:effectLst/>
              <a:uLnTx/>
              <a:uFillTx/>
              <a:latin typeface="Calibri"/>
              <a:ea typeface="+mn-ea"/>
              <a:cs typeface="+mn-cs"/>
            </a:endParaRPr>
          </a:p>
          <a:p>
            <a:pPr marL="0" indent="0">
              <a:buNone/>
            </a:pPr>
            <a:endParaRPr lang="en-BW" b="1" dirty="0"/>
          </a:p>
        </p:txBody>
      </p:sp>
    </p:spTree>
    <p:extLst>
      <p:ext uri="{BB962C8B-B14F-4D97-AF65-F5344CB8AC3E}">
        <p14:creationId xmlns:p14="http://schemas.microsoft.com/office/powerpoint/2010/main" val="3894727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B0AF-32CA-697C-FFE0-2B7D72735991}"/>
              </a:ext>
            </a:extLst>
          </p:cNvPr>
          <p:cNvSpPr>
            <a:spLocks noGrp="1"/>
          </p:cNvSpPr>
          <p:nvPr>
            <p:ph type="title"/>
          </p:nvPr>
        </p:nvSpPr>
        <p:spPr/>
        <p:txBody>
          <a:bodyPr/>
          <a:lstStyle/>
          <a:p>
            <a:pPr algn="ctr"/>
            <a:r>
              <a:rPr lang="en-US" sz="2800" b="1" dirty="0">
                <a:latin typeface="+mn-lt"/>
              </a:rPr>
              <a:t>IP REGISTRATIONS</a:t>
            </a:r>
            <a:endParaRPr lang="en-BW" sz="2800" b="1" dirty="0">
              <a:latin typeface="+mn-lt"/>
            </a:endParaRPr>
          </a:p>
        </p:txBody>
      </p:sp>
      <p:sp>
        <p:nvSpPr>
          <p:cNvPr id="3" name="Content Placeholder 2">
            <a:extLst>
              <a:ext uri="{FF2B5EF4-FFF2-40B4-BE49-F238E27FC236}">
                <a16:creationId xmlns:a16="http://schemas.microsoft.com/office/drawing/2014/main" id="{8C4BE302-92D6-DD8E-0622-DA595FAC96CA}"/>
              </a:ext>
            </a:extLst>
          </p:cNvPr>
          <p:cNvSpPr>
            <a:spLocks noGrp="1"/>
          </p:cNvSpPr>
          <p:nvPr>
            <p:ph idx="1"/>
          </p:nvPr>
        </p:nvSpPr>
        <p:spPr/>
        <p:txBody>
          <a:bodyPr/>
          <a:lstStyle/>
          <a:p>
            <a:pPr marL="0" indent="0">
              <a:buNone/>
            </a:pPr>
            <a:endParaRPr lang="en-BW" dirty="0"/>
          </a:p>
        </p:txBody>
      </p:sp>
      <p:pic>
        <p:nvPicPr>
          <p:cNvPr id="5" name="Picture 4">
            <a:extLst>
              <a:ext uri="{FF2B5EF4-FFF2-40B4-BE49-F238E27FC236}">
                <a16:creationId xmlns:a16="http://schemas.microsoft.com/office/drawing/2014/main" id="{96835AA7-63C3-6905-222A-774A3065C8A5}"/>
              </a:ext>
            </a:extLst>
          </p:cNvPr>
          <p:cNvPicPr>
            <a:picLocks noChangeAspect="1"/>
          </p:cNvPicPr>
          <p:nvPr/>
        </p:nvPicPr>
        <p:blipFill>
          <a:blip r:embed="rId2"/>
          <a:stretch>
            <a:fillRect/>
          </a:stretch>
        </p:blipFill>
        <p:spPr>
          <a:xfrm>
            <a:off x="550326" y="1663910"/>
            <a:ext cx="9221689" cy="4858947"/>
          </a:xfrm>
          <a:prstGeom prst="rect">
            <a:avLst/>
          </a:prstGeom>
        </p:spPr>
      </p:pic>
    </p:spTree>
    <p:extLst>
      <p:ext uri="{BB962C8B-B14F-4D97-AF65-F5344CB8AC3E}">
        <p14:creationId xmlns:p14="http://schemas.microsoft.com/office/powerpoint/2010/main" val="1852283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40B3D-8BBE-C1E8-E8F8-391E72B814C4}"/>
              </a:ext>
            </a:extLst>
          </p:cNvPr>
          <p:cNvSpPr>
            <a:spLocks noGrp="1"/>
          </p:cNvSpPr>
          <p:nvPr>
            <p:ph type="title"/>
          </p:nvPr>
        </p:nvSpPr>
        <p:spPr/>
        <p:txBody>
          <a:bodyPr/>
          <a:lstStyle/>
          <a:p>
            <a:pPr algn="ctr"/>
            <a:r>
              <a:rPr lang="en-US" sz="2800" b="1" dirty="0">
                <a:latin typeface="+mn-lt"/>
              </a:rPr>
              <a:t>SUCESSFUL PROJECTS</a:t>
            </a:r>
            <a:endParaRPr lang="en-BW" sz="2800" b="1" dirty="0">
              <a:latin typeface="+mn-lt"/>
            </a:endParaRPr>
          </a:p>
        </p:txBody>
      </p:sp>
      <p:sp>
        <p:nvSpPr>
          <p:cNvPr id="3" name="Content Placeholder 2">
            <a:extLst>
              <a:ext uri="{FF2B5EF4-FFF2-40B4-BE49-F238E27FC236}">
                <a16:creationId xmlns:a16="http://schemas.microsoft.com/office/drawing/2014/main" id="{8E99E5E1-1657-2316-0B62-361B35B2A1E7}"/>
              </a:ext>
            </a:extLst>
          </p:cNvPr>
          <p:cNvSpPr>
            <a:spLocks noGrp="1"/>
          </p:cNvSpPr>
          <p:nvPr>
            <p:ph idx="1"/>
          </p:nvPr>
        </p:nvSpPr>
        <p:spPr>
          <a:xfrm>
            <a:off x="638809" y="1711625"/>
            <a:ext cx="9221689" cy="4796544"/>
          </a:xfrm>
        </p:spPr>
        <p:txBody>
          <a:bodyPr/>
          <a:lstStyle/>
          <a:p>
            <a:pPr marL="0" indent="0" algn="just">
              <a:buNone/>
            </a:pPr>
            <a:r>
              <a:rPr lang="en-US" sz="2000" dirty="0"/>
              <a:t>The WIPO Model office  project is thus far at 86% done with the following modules/systems already deployed;</a:t>
            </a:r>
          </a:p>
          <a:p>
            <a:pPr marL="0" indent="0" algn="just">
              <a:buNone/>
            </a:pPr>
            <a:endParaRPr lang="en-US" sz="2000" dirty="0"/>
          </a:p>
          <a:p>
            <a:pPr algn="just"/>
            <a:r>
              <a:rPr lang="en-US" sz="2000" dirty="0">
                <a:latin typeface="Arial" panose="020B0604020202020204" pitchFamily="34" charset="0"/>
                <a:ea typeface="Calibri" panose="020F0502020204030204" pitchFamily="34" charset="0"/>
              </a:rPr>
              <a:t>Data Validation &amp; Verification Project</a:t>
            </a:r>
          </a:p>
          <a:p>
            <a:pPr algn="just"/>
            <a:r>
              <a:rPr lang="en-US" sz="2000" dirty="0">
                <a:latin typeface="Arial" panose="020B0604020202020204" pitchFamily="34" charset="0"/>
                <a:ea typeface="Calibri" panose="020F0502020204030204" pitchFamily="34" charset="0"/>
              </a:rPr>
              <a:t>Digitization Project</a:t>
            </a:r>
          </a:p>
          <a:p>
            <a:pPr algn="just"/>
            <a:r>
              <a:rPr lang="en-US" sz="2000" dirty="0">
                <a:latin typeface="Arial" panose="020B0604020202020204" pitchFamily="34" charset="0"/>
                <a:ea typeface="Calibri" panose="020F0502020204030204" pitchFamily="34" charset="0"/>
              </a:rPr>
              <a:t>IPAS Upgrade ( from IPAS 3.6 to IPAS 4 Cloud including WIPO File deployed to agents</a:t>
            </a:r>
            <a:r>
              <a:rPr lang="en-US" sz="2000" b="1" dirty="0">
                <a:solidFill>
                  <a:srgbClr val="FF0000"/>
                </a:solidFill>
                <a:latin typeface="Arial" panose="020B0604020202020204" pitchFamily="34" charset="0"/>
                <a:ea typeface="Calibri" panose="020F0502020204030204" pitchFamily="34" charset="0"/>
              </a:rPr>
              <a:t> only</a:t>
            </a:r>
            <a:r>
              <a:rPr lang="en-US" sz="2000" dirty="0">
                <a:latin typeface="Arial" panose="020B0604020202020204" pitchFamily="34" charset="0"/>
                <a:ea typeface="Calibri" panose="020F0502020204030204" pitchFamily="34" charset="0"/>
              </a:rPr>
              <a:t>)</a:t>
            </a:r>
          </a:p>
          <a:p>
            <a:pPr algn="just"/>
            <a:r>
              <a:rPr lang="en-US" sz="2000" dirty="0">
                <a:latin typeface="Arial" panose="020B0604020202020204" pitchFamily="34" charset="0"/>
                <a:ea typeface="Calibri" panose="020F0502020204030204" pitchFamily="34" charset="0"/>
              </a:rPr>
              <a:t>Madrid Module</a:t>
            </a:r>
          </a:p>
          <a:p>
            <a:pPr algn="just"/>
            <a:r>
              <a:rPr lang="en-US" sz="2000" dirty="0">
                <a:latin typeface="Arial" panose="020B0604020202020204" pitchFamily="34" charset="0"/>
                <a:ea typeface="Calibri" panose="020F0502020204030204" pitchFamily="34" charset="0"/>
              </a:rPr>
              <a:t>ARIPO MS Module</a:t>
            </a:r>
          </a:p>
          <a:p>
            <a:pPr algn="just"/>
            <a:r>
              <a:rPr lang="en-US" sz="2000" dirty="0">
                <a:latin typeface="Arial" panose="020B0604020202020204" pitchFamily="34" charset="0"/>
                <a:ea typeface="Calibri" panose="020F0502020204030204" pitchFamily="34" charset="0"/>
              </a:rPr>
              <a:t>WIPO Publish (Currently On CIPA Website)</a:t>
            </a:r>
          </a:p>
          <a:p>
            <a:pPr marL="0" indent="0">
              <a:buNone/>
            </a:pPr>
            <a:endParaRPr lang="en-BW" dirty="0"/>
          </a:p>
        </p:txBody>
      </p:sp>
    </p:spTree>
    <p:extLst>
      <p:ext uri="{BB962C8B-B14F-4D97-AF65-F5344CB8AC3E}">
        <p14:creationId xmlns:p14="http://schemas.microsoft.com/office/powerpoint/2010/main" val="2654460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7C099-409B-3F49-22F9-498188E71AB1}"/>
              </a:ext>
            </a:extLst>
          </p:cNvPr>
          <p:cNvSpPr>
            <a:spLocks noGrp="1"/>
          </p:cNvSpPr>
          <p:nvPr>
            <p:ph type="title"/>
          </p:nvPr>
        </p:nvSpPr>
        <p:spPr>
          <a:xfrm>
            <a:off x="818147" y="252664"/>
            <a:ext cx="9138604" cy="806115"/>
          </a:xfrm>
        </p:spPr>
        <p:txBody>
          <a:bodyPr/>
          <a:lstStyle/>
          <a:p>
            <a:r>
              <a:rPr lang="en-US" sz="2800" dirty="0">
                <a:latin typeface="+mn-lt"/>
              </a:rPr>
              <a:t>AUTOMATION OF IP PROCESSES IN BOTSWANA- Data Capturing Challenges</a:t>
            </a:r>
            <a:endParaRPr lang="en-BW" sz="2800" dirty="0">
              <a:latin typeface="+mn-lt"/>
            </a:endParaRPr>
          </a:p>
        </p:txBody>
      </p:sp>
      <p:sp>
        <p:nvSpPr>
          <p:cNvPr id="3" name="Content Placeholder 2">
            <a:extLst>
              <a:ext uri="{FF2B5EF4-FFF2-40B4-BE49-F238E27FC236}">
                <a16:creationId xmlns:a16="http://schemas.microsoft.com/office/drawing/2014/main" id="{7A4F0152-C350-A2B9-3AA2-1F790A441916}"/>
              </a:ext>
            </a:extLst>
          </p:cNvPr>
          <p:cNvSpPr>
            <a:spLocks noGrp="1"/>
          </p:cNvSpPr>
          <p:nvPr>
            <p:ph idx="1"/>
          </p:nvPr>
        </p:nvSpPr>
        <p:spPr>
          <a:xfrm>
            <a:off x="130217" y="1323474"/>
            <a:ext cx="10431378" cy="5401263"/>
          </a:xfrm>
        </p:spPr>
        <p:txBody>
          <a:bodyPr/>
          <a:lstStyle/>
          <a:p>
            <a:pPr marL="0" indent="0" algn="just">
              <a:buNone/>
            </a:pPr>
            <a:r>
              <a:rPr lang="en-US" altLang="en-BW" sz="2400" dirty="0"/>
              <a:t>Temporary staff who were challenged with understanding the IP Jargon were employed. Quality Checks were done, however CIPA still had the following challenges:</a:t>
            </a:r>
          </a:p>
          <a:p>
            <a:pPr algn="just"/>
            <a:r>
              <a:rPr lang="en-US" altLang="en-BW" sz="2400" dirty="0"/>
              <a:t>There were still some figurative marks that were not captured into the system (Missing Logos)</a:t>
            </a:r>
          </a:p>
          <a:p>
            <a:pPr algn="just"/>
            <a:r>
              <a:rPr lang="en-US" altLang="en-BW" sz="2400" dirty="0"/>
              <a:t>Missing Physical Files</a:t>
            </a:r>
          </a:p>
          <a:p>
            <a:pPr algn="just"/>
            <a:r>
              <a:rPr lang="en-US" altLang="en-BW" sz="2400" dirty="0"/>
              <a:t>Data not Clean, </a:t>
            </a:r>
            <a:r>
              <a:rPr lang="en-US" altLang="en-BW" sz="2400" dirty="0" err="1"/>
              <a:t>e.g</a:t>
            </a:r>
            <a:r>
              <a:rPr lang="en-US" altLang="en-BW" sz="2400" dirty="0"/>
              <a:t> sequencing, wrong expiration dates, Application Types, Series, numbers </a:t>
            </a:r>
            <a:r>
              <a:rPr lang="en-US" altLang="en-BW" sz="2400" dirty="0" err="1"/>
              <a:t>e.t,c</a:t>
            </a:r>
            <a:r>
              <a:rPr lang="en-US" altLang="en-BW" sz="2400" dirty="0"/>
              <a:t> not  correctly captured as  according to their IP area. Some Madrid had MD as while some had D, while  some  ARIPO files had  BW which is a local identifier instead of AP and  some Trademarks  had T as a subtype identifier instead of M </a:t>
            </a:r>
          </a:p>
          <a:p>
            <a:pPr algn="just"/>
            <a:r>
              <a:rPr lang="en-US" altLang="en-BW" sz="2400" dirty="0"/>
              <a:t>Some Daily logs not closed</a:t>
            </a:r>
          </a:p>
          <a:p>
            <a:pPr algn="just"/>
            <a:r>
              <a:rPr lang="en-US" altLang="en-BW" sz="2400" dirty="0"/>
              <a:t>Madrid duplications </a:t>
            </a:r>
          </a:p>
          <a:p>
            <a:pPr algn="just"/>
            <a:r>
              <a:rPr lang="en-US" altLang="en-BW" sz="2400" dirty="0"/>
              <a:t>Some workflow actions  leading to  wrong status  nor  following the correct order</a:t>
            </a:r>
          </a:p>
          <a:p>
            <a:pPr algn="just"/>
            <a:endParaRPr lang="en-US" altLang="en-BW" sz="2400" dirty="0"/>
          </a:p>
          <a:p>
            <a:pPr algn="just"/>
            <a:endParaRPr lang="en-US" altLang="en-BW" sz="2400" dirty="0"/>
          </a:p>
          <a:p>
            <a:pPr algn="just"/>
            <a:endParaRPr lang="en-US" altLang="en-BW" sz="2400" dirty="0"/>
          </a:p>
          <a:p>
            <a:pPr algn="just"/>
            <a:endParaRPr lang="en-US" altLang="en-BW" sz="2400" dirty="0">
              <a:solidFill>
                <a:srgbClr val="FF0000"/>
              </a:solidFill>
            </a:endParaRPr>
          </a:p>
          <a:p>
            <a:pPr algn="just"/>
            <a:endParaRPr lang="en-US" altLang="en-BW" sz="2400" dirty="0"/>
          </a:p>
          <a:p>
            <a:pPr marL="0" indent="0">
              <a:buNone/>
            </a:pPr>
            <a:endParaRPr lang="en-BW" dirty="0"/>
          </a:p>
        </p:txBody>
      </p:sp>
    </p:spTree>
    <p:extLst>
      <p:ext uri="{BB962C8B-B14F-4D97-AF65-F5344CB8AC3E}">
        <p14:creationId xmlns:p14="http://schemas.microsoft.com/office/powerpoint/2010/main" val="3592115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F2469-832D-12AF-0B04-A42CAD747659}"/>
              </a:ext>
            </a:extLst>
          </p:cNvPr>
          <p:cNvSpPr>
            <a:spLocks noGrp="1"/>
          </p:cNvSpPr>
          <p:nvPr>
            <p:ph type="title"/>
          </p:nvPr>
        </p:nvSpPr>
        <p:spPr/>
        <p:txBody>
          <a:bodyPr/>
          <a:lstStyle/>
          <a:p>
            <a:pPr algn="ctr"/>
            <a:r>
              <a:rPr lang="en-US" sz="2800" b="1" dirty="0"/>
              <a:t>AUTOMATION OF IP PROCESSES IN BOTSWANA- Data Capturing Challenges….continued</a:t>
            </a:r>
            <a:endParaRPr lang="en-BW" sz="2800" b="1" dirty="0"/>
          </a:p>
        </p:txBody>
      </p:sp>
      <p:sp>
        <p:nvSpPr>
          <p:cNvPr id="3" name="Content Placeholder 2">
            <a:extLst>
              <a:ext uri="{FF2B5EF4-FFF2-40B4-BE49-F238E27FC236}">
                <a16:creationId xmlns:a16="http://schemas.microsoft.com/office/drawing/2014/main" id="{F345F11F-C514-0269-BF87-BA466E88D82D}"/>
              </a:ext>
            </a:extLst>
          </p:cNvPr>
          <p:cNvSpPr>
            <a:spLocks noGrp="1"/>
          </p:cNvSpPr>
          <p:nvPr>
            <p:ph idx="1"/>
          </p:nvPr>
        </p:nvSpPr>
        <p:spPr/>
        <p:txBody>
          <a:bodyPr/>
          <a:lstStyle/>
          <a:p>
            <a:pPr marL="0" indent="0" algn="just">
              <a:buNone/>
            </a:pPr>
            <a:r>
              <a:rPr lang="en-GB" sz="2400" dirty="0"/>
              <a:t>IPAS Madrid Module frequently faced problems in loading “Birth” Madrid transactions due to:</a:t>
            </a:r>
          </a:p>
          <a:p>
            <a:pPr marL="0" indent="0" algn="just">
              <a:buNone/>
            </a:pPr>
            <a:endParaRPr lang="en-GB" sz="2400" dirty="0"/>
          </a:p>
          <a:p>
            <a:pPr algn="just"/>
            <a:r>
              <a:rPr lang="en-GB" sz="2400" dirty="0"/>
              <a:t> Missing/Invalid Vienna Codes and/or</a:t>
            </a:r>
          </a:p>
          <a:p>
            <a:pPr algn="just"/>
            <a:endParaRPr lang="en-GB" sz="2400" dirty="0"/>
          </a:p>
          <a:p>
            <a:pPr algn="just"/>
            <a:r>
              <a:rPr lang="en-GB" sz="2400" dirty="0"/>
              <a:t>Missing/Invalid Nice Codes</a:t>
            </a:r>
          </a:p>
          <a:p>
            <a:pPr algn="just"/>
            <a:endParaRPr lang="en-GB" sz="2400" dirty="0"/>
          </a:p>
          <a:p>
            <a:pPr algn="just"/>
            <a:r>
              <a:rPr lang="en-GB" sz="2400" dirty="0"/>
              <a:t>Missing/Invalid Country Codes </a:t>
            </a:r>
          </a:p>
          <a:p>
            <a:pPr marL="0" indent="0">
              <a:buNone/>
            </a:pPr>
            <a:endParaRPr lang="en-BW" dirty="0"/>
          </a:p>
        </p:txBody>
      </p:sp>
    </p:spTree>
    <p:extLst>
      <p:ext uri="{BB962C8B-B14F-4D97-AF65-F5344CB8AC3E}">
        <p14:creationId xmlns:p14="http://schemas.microsoft.com/office/powerpoint/2010/main" val="3907414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3A4FF-B3E5-FA49-F817-80755A697411}"/>
              </a:ext>
            </a:extLst>
          </p:cNvPr>
          <p:cNvSpPr>
            <a:spLocks noGrp="1"/>
          </p:cNvSpPr>
          <p:nvPr>
            <p:ph type="title"/>
          </p:nvPr>
        </p:nvSpPr>
        <p:spPr>
          <a:xfrm>
            <a:off x="735062" y="402484"/>
            <a:ext cx="9221689" cy="812705"/>
          </a:xfrm>
        </p:spPr>
        <p:txBody>
          <a:bodyPr/>
          <a:lstStyle/>
          <a:p>
            <a:pPr algn="ctr"/>
            <a:r>
              <a:rPr lang="en-US" sz="2800" b="1" dirty="0"/>
              <a:t>SOLUTION TO  DATA CHALLENGES</a:t>
            </a:r>
            <a:endParaRPr lang="en-BW" sz="2800" b="1" dirty="0"/>
          </a:p>
        </p:txBody>
      </p:sp>
      <p:sp>
        <p:nvSpPr>
          <p:cNvPr id="3" name="Content Placeholder 2">
            <a:extLst>
              <a:ext uri="{FF2B5EF4-FFF2-40B4-BE49-F238E27FC236}">
                <a16:creationId xmlns:a16="http://schemas.microsoft.com/office/drawing/2014/main" id="{421DFBBD-3BAB-6F27-31B4-C300BF8A46A6}"/>
              </a:ext>
            </a:extLst>
          </p:cNvPr>
          <p:cNvSpPr>
            <a:spLocks noGrp="1"/>
          </p:cNvSpPr>
          <p:nvPr>
            <p:ph idx="1"/>
          </p:nvPr>
        </p:nvSpPr>
        <p:spPr>
          <a:xfrm>
            <a:off x="289894" y="1495055"/>
            <a:ext cx="9804601" cy="5062155"/>
          </a:xfrm>
        </p:spPr>
        <p:txBody>
          <a:bodyPr/>
          <a:lstStyle/>
          <a:p>
            <a:pPr algn="just"/>
            <a:r>
              <a:rPr lang="en-US" sz="2800" dirty="0"/>
              <a:t>IP Officers did data validation again before commencing the digitization project</a:t>
            </a:r>
          </a:p>
          <a:p>
            <a:pPr algn="just"/>
            <a:r>
              <a:rPr lang="en-US" sz="2800" dirty="0"/>
              <a:t>Formalities  Checked before Filling receipts and  also  a re-check at  Substantive Examination, therefore </a:t>
            </a:r>
            <a:r>
              <a:rPr lang="en-US" sz="2800" dirty="0" err="1"/>
              <a:t>continous</a:t>
            </a:r>
            <a:r>
              <a:rPr lang="en-US" sz="2800" dirty="0"/>
              <a:t> validation</a:t>
            </a:r>
          </a:p>
          <a:p>
            <a:pPr algn="just"/>
            <a:r>
              <a:rPr lang="en-US" sz="2800" dirty="0"/>
              <a:t>Performed Data Sanity  Checks which came  with resolution scripts, </a:t>
            </a:r>
            <a:r>
              <a:rPr lang="en-US" sz="2800" dirty="0" err="1"/>
              <a:t>e.g</a:t>
            </a:r>
            <a:r>
              <a:rPr lang="en-US" sz="2800" dirty="0"/>
              <a:t> </a:t>
            </a:r>
            <a:r>
              <a:rPr lang="nl-NL" sz="2800" dirty="0"/>
              <a:t>Madrid duplications corrected in the Database,  Numbering Sequence  corrected</a:t>
            </a:r>
          </a:p>
          <a:p>
            <a:pPr algn="just"/>
            <a:r>
              <a:rPr lang="nl-NL" sz="2800" dirty="0"/>
              <a:t>Importing of relevant Nice, Vienna and Lorcano Classifocations</a:t>
            </a:r>
          </a:p>
          <a:p>
            <a:pPr algn="just"/>
            <a:r>
              <a:rPr lang="nl-NL" sz="2800" dirty="0"/>
              <a:t>Re working on the configuration files to correct issues of country codes and re-importing them</a:t>
            </a:r>
          </a:p>
          <a:p>
            <a:pPr algn="just"/>
            <a:r>
              <a:rPr lang="nl-NL" sz="2800" dirty="0"/>
              <a:t>Process Re-engineering to correct workflows and statuses</a:t>
            </a:r>
          </a:p>
          <a:p>
            <a:endParaRPr lang="nl-NL" sz="2800" dirty="0"/>
          </a:p>
          <a:p>
            <a:pPr marL="0" indent="0">
              <a:buNone/>
            </a:pPr>
            <a:endParaRPr lang="en-BW" dirty="0"/>
          </a:p>
        </p:txBody>
      </p:sp>
    </p:spTree>
    <p:extLst>
      <p:ext uri="{BB962C8B-B14F-4D97-AF65-F5344CB8AC3E}">
        <p14:creationId xmlns:p14="http://schemas.microsoft.com/office/powerpoint/2010/main" val="7578219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0049E-28B6-3F01-2825-6507E70B143E}"/>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EFD32DC8-A98B-F4DE-8C9E-005818DE6D36}"/>
              </a:ext>
            </a:extLst>
          </p:cNvPr>
          <p:cNvSpPr>
            <a:spLocks noGrp="1"/>
          </p:cNvSpPr>
          <p:nvPr>
            <p:ph type="title"/>
          </p:nvPr>
        </p:nvSpPr>
        <p:spPr>
          <a:xfrm>
            <a:off x="636104" y="598247"/>
            <a:ext cx="9320647" cy="735254"/>
          </a:xfrm>
        </p:spPr>
        <p:txBody>
          <a:bodyPr/>
          <a:lstStyle/>
          <a:p>
            <a:pPr algn="ctr"/>
            <a:r>
              <a:rPr lang="en-US" sz="2800" b="1" dirty="0">
                <a:latin typeface="+mn-lt"/>
              </a:rPr>
              <a:t>TRANSITION FROM IPAS 3 to 4- DATA RELATED CHALLENGES AND SOLUTIONS</a:t>
            </a:r>
            <a:endParaRPr lang="en-BW" sz="2800" b="1" dirty="0">
              <a:solidFill>
                <a:schemeClr val="bg1"/>
              </a:solidFill>
              <a:latin typeface="+mn-lt"/>
            </a:endParaRPr>
          </a:p>
        </p:txBody>
      </p:sp>
      <p:sp>
        <p:nvSpPr>
          <p:cNvPr id="10" name="Content Placeholder 2">
            <a:extLst>
              <a:ext uri="{FF2B5EF4-FFF2-40B4-BE49-F238E27FC236}">
                <a16:creationId xmlns:a16="http://schemas.microsoft.com/office/drawing/2014/main" id="{B59240D9-D6CC-A39E-015B-0159F38B1B7F}"/>
              </a:ext>
            </a:extLst>
          </p:cNvPr>
          <p:cNvSpPr>
            <a:spLocks noGrp="1"/>
          </p:cNvSpPr>
          <p:nvPr>
            <p:ph idx="1"/>
          </p:nvPr>
        </p:nvSpPr>
        <p:spPr>
          <a:xfrm>
            <a:off x="636103" y="1760623"/>
            <a:ext cx="9320647" cy="4576677"/>
          </a:xfrm>
        </p:spPr>
        <p:txBody>
          <a:bodyPr/>
          <a:lstStyle/>
          <a:p>
            <a:pPr marL="0" indent="0">
              <a:buNone/>
            </a:pPr>
            <a:r>
              <a:rPr lang="en-US" sz="2000" b="1" dirty="0"/>
              <a:t>Technical Challenges: </a:t>
            </a:r>
          </a:p>
          <a:p>
            <a:r>
              <a:rPr lang="en-US" sz="2000" b="1" dirty="0"/>
              <a:t>Critical Challenge of Data Migration:</a:t>
            </a:r>
            <a:endParaRPr lang="en-US" sz="2000" dirty="0"/>
          </a:p>
          <a:p>
            <a:pPr lvl="1"/>
            <a:r>
              <a:rPr lang="en-US" sz="2000" b="1" dirty="0"/>
              <a:t>Problem:</a:t>
            </a:r>
            <a:r>
              <a:rPr lang="en-US" sz="2000" dirty="0"/>
              <a:t> Moving a massive amount of unstructured, critical data from IPAS 3 ("data silos") to conform to the new </a:t>
            </a:r>
            <a:r>
              <a:rPr lang="en-US" sz="2000" b="1" dirty="0"/>
              <a:t>unified data model</a:t>
            </a:r>
            <a:r>
              <a:rPr lang="en-US" sz="2000" dirty="0"/>
              <a:t> of IPAS 4.</a:t>
            </a:r>
          </a:p>
          <a:p>
            <a:pPr lvl="1"/>
            <a:r>
              <a:rPr lang="en-US" sz="2000" b="1" dirty="0"/>
              <a:t>Key Risk:</a:t>
            </a:r>
            <a:r>
              <a:rPr lang="en-US" sz="2000" dirty="0"/>
              <a:t> Maintaining absolute </a:t>
            </a:r>
            <a:r>
              <a:rPr lang="en-US" sz="2000" b="1" dirty="0"/>
              <a:t>data integrity</a:t>
            </a:r>
            <a:r>
              <a:rPr lang="en-US" sz="2000" dirty="0"/>
              <a:t> and mitigating the high risk of corruption or loss.</a:t>
            </a:r>
          </a:p>
          <a:p>
            <a:pPr lvl="1"/>
            <a:r>
              <a:rPr lang="en-US" sz="2000" b="1" dirty="0"/>
              <a:t>Inconsistencies:</a:t>
            </a:r>
            <a:r>
              <a:rPr lang="en-US" sz="2000" dirty="0"/>
              <a:t> A key challenge was indexed backfiles between 2021 and 2023 being non-existent in the system.</a:t>
            </a:r>
          </a:p>
          <a:p>
            <a:r>
              <a:rPr lang="en-US" sz="2000" b="1" dirty="0"/>
              <a:t>Integration Necessity:</a:t>
            </a:r>
            <a:r>
              <a:rPr lang="en-US" sz="2000" dirty="0"/>
              <a:t> Ensuring IPAS 4 smoothly integrates with </a:t>
            </a:r>
            <a:r>
              <a:rPr lang="en-US" sz="2000" b="1" dirty="0"/>
              <a:t>external, non-IP systems</a:t>
            </a:r>
            <a:r>
              <a:rPr lang="en-US" sz="2000" dirty="0"/>
              <a:t> (e.g., local bank Payment Gateways).</a:t>
            </a:r>
          </a:p>
          <a:p>
            <a:pPr lvl="1"/>
            <a:r>
              <a:rPr lang="en-US" sz="2000" b="1" dirty="0"/>
              <a:t>Issue:</a:t>
            </a:r>
            <a:r>
              <a:rPr lang="en-US" sz="2000" dirty="0"/>
              <a:t> The new reconciliation reports are too complex, threatening workflow and the accuracy of financial data. A thorough, system-wide review is needed.</a:t>
            </a:r>
          </a:p>
          <a:p>
            <a:pPr marL="0" indent="0">
              <a:buNone/>
            </a:pPr>
            <a:br>
              <a:rPr lang="en-US" sz="2000" dirty="0"/>
            </a:br>
            <a:endParaRPr lang="en-GB" sz="2000" dirty="0"/>
          </a:p>
        </p:txBody>
      </p:sp>
    </p:spTree>
    <p:extLst>
      <p:ext uri="{BB962C8B-B14F-4D97-AF65-F5344CB8AC3E}">
        <p14:creationId xmlns:p14="http://schemas.microsoft.com/office/powerpoint/2010/main" val="15602944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317</TotalTime>
  <Words>967</Words>
  <Application>Microsoft Office PowerPoint</Application>
  <PresentationFormat>Custom</PresentationFormat>
  <Paragraphs>89</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Arial</vt:lpstr>
      <vt:lpstr>Calibri</vt:lpstr>
      <vt:lpstr>Gill Sans</vt:lpstr>
      <vt:lpstr>Office Theme</vt:lpstr>
      <vt:lpstr>PowerPoint Presentation</vt:lpstr>
      <vt:lpstr>INTRODUCTION</vt:lpstr>
      <vt:lpstr>BACKGROUND</vt:lpstr>
      <vt:lpstr>IP REGISTRATIONS</vt:lpstr>
      <vt:lpstr>SUCESSFUL PROJECTS</vt:lpstr>
      <vt:lpstr>AUTOMATION OF IP PROCESSES IN BOTSWANA- Data Capturing Challenges</vt:lpstr>
      <vt:lpstr>AUTOMATION OF IP PROCESSES IN BOTSWANA- Data Capturing Challenges….continued</vt:lpstr>
      <vt:lpstr>SOLUTION TO  DATA CHALLENGES</vt:lpstr>
      <vt:lpstr>TRANSITION FROM IPAS 3 to 4- DATA RELATED CHALLENGES AND SOLUTIONS</vt:lpstr>
      <vt:lpstr>TRANSITION FROM IPAS 3 to 4- DATA RELATED CHALLENGES AND SOLUTIONS continued…..</vt:lpstr>
      <vt:lpstr>TRANSITION FROM IPAS 3 to 4- DATA RELATED CHALLENGES AND SOLUTIONS continued…..</vt:lpstr>
      <vt:lpstr>TRANSITION FROM IPAS 3 to 4- DATA RELATED CHALLENGES AND SOLUTIONS continued…..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Keletso Linchwe</cp:lastModifiedBy>
  <cp:revision>14</cp:revision>
  <dcterms:created xsi:type="dcterms:W3CDTF">2023-02-05T20:45:16Z</dcterms:created>
  <dcterms:modified xsi:type="dcterms:W3CDTF">2026-04-21T09:27:47Z</dcterms:modified>
</cp:coreProperties>
</file>