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sldIdLst>
    <p:sldId id="256" r:id="rId2"/>
    <p:sldId id="259" r:id="rId3"/>
    <p:sldId id="260" r:id="rId4"/>
    <p:sldId id="269" r:id="rId5"/>
    <p:sldId id="261" r:id="rId6"/>
    <p:sldId id="263" r:id="rId7"/>
    <p:sldId id="265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695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248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6535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26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9047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723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139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3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655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214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807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011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488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073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405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721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0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0474"/>
            <a:ext cx="8229600" cy="659362"/>
          </a:xfrm>
        </p:spPr>
        <p:txBody>
          <a:bodyPr/>
          <a:lstStyle/>
          <a:p>
            <a:r>
              <a:rPr b="1" dirty="0">
                <a:solidFill>
                  <a:srgbClr val="002060"/>
                </a:solidFill>
              </a:rPr>
              <a:t>Data Quality Challenges &amp;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861389"/>
            <a:ext cx="6601407" cy="4408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800" b="1" dirty="0" smtClean="0">
                <a:solidFill>
                  <a:srgbClr val="00B0F0"/>
                </a:solidFill>
              </a:rPr>
              <a:t>Instituto da Propriedade Industrial, IP</a:t>
            </a:r>
            <a:endParaRPr sz="2800" b="1" dirty="0">
              <a:solidFill>
                <a:srgbClr val="00B0F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087" y="1022153"/>
            <a:ext cx="1742585" cy="163940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724678"/>
          </a:xfrm>
        </p:spPr>
        <p:txBody>
          <a:bodyPr/>
          <a:lstStyle/>
          <a:p>
            <a:r>
              <a:rPr dirty="0"/>
              <a:t>Current Situation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8" y="1526108"/>
            <a:ext cx="8049210" cy="3880773"/>
          </a:xfrm>
        </p:spPr>
        <p:txBody>
          <a:bodyPr>
            <a:normAutofit/>
          </a:bodyPr>
          <a:lstStyle/>
          <a:p>
            <a:r>
              <a:rPr sz="3200" dirty="0"/>
              <a:t>Manual entry from paper forms</a:t>
            </a:r>
          </a:p>
          <a:p>
            <a:r>
              <a:rPr sz="3200" dirty="0"/>
              <a:t>Physical + digital </a:t>
            </a:r>
            <a:r>
              <a:rPr sz="3200" dirty="0" smtClean="0"/>
              <a:t>records</a:t>
            </a:r>
            <a:endParaRPr lang="en-GB" sz="3200" dirty="0" smtClean="0"/>
          </a:p>
          <a:p>
            <a:endParaRPr sz="3200" dirty="0"/>
          </a:p>
          <a:p>
            <a:pPr marL="0" indent="0">
              <a:buNone/>
            </a:pPr>
            <a:r>
              <a:rPr sz="3200" dirty="0">
                <a:solidFill>
                  <a:srgbClr val="00B0F0"/>
                </a:solidFill>
              </a:rPr>
              <a:t>Example</a:t>
            </a:r>
            <a:r>
              <a:rPr sz="3200" dirty="0"/>
              <a:t>: typing errors from paper submission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Key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4867"/>
            <a:ext cx="8229600" cy="2971800"/>
          </a:xfrm>
        </p:spPr>
        <p:txBody>
          <a:bodyPr>
            <a:noAutofit/>
          </a:bodyPr>
          <a:lstStyle/>
          <a:p>
            <a:r>
              <a:rPr sz="3200" dirty="0"/>
              <a:t>Inconsistent names</a:t>
            </a:r>
          </a:p>
          <a:p>
            <a:r>
              <a:rPr sz="3200" dirty="0"/>
              <a:t>Incomplete data</a:t>
            </a:r>
          </a:p>
          <a:p>
            <a:r>
              <a:rPr sz="3200" dirty="0"/>
              <a:t>Typographical </a:t>
            </a:r>
            <a:r>
              <a:rPr sz="3200" dirty="0" smtClean="0"/>
              <a:t>errors</a:t>
            </a:r>
            <a:endParaRPr lang="en-GB" sz="3200" dirty="0" smtClean="0"/>
          </a:p>
          <a:p>
            <a:r>
              <a:rPr lang="en-GB" sz="3200" dirty="0" smtClean="0"/>
              <a:t>Quality of logos</a:t>
            </a:r>
            <a:r>
              <a:rPr lang="en-GB" sz="3200" dirty="0"/>
              <a:t> </a:t>
            </a:r>
            <a:r>
              <a:rPr lang="en-GB" sz="3200" dirty="0" smtClean="0"/>
              <a:t>and designs</a:t>
            </a:r>
            <a:endParaRPr sz="3200" dirty="0"/>
          </a:p>
          <a:p>
            <a:r>
              <a:rPr sz="3200" dirty="0"/>
              <a:t>Non-integrated systems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292" y="956941"/>
            <a:ext cx="6347714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 smtClean="0">
                <a:solidFill>
                  <a:srgbClr val="00B0F0"/>
                </a:solidFill>
              </a:rPr>
              <a:t>Example:</a:t>
            </a:r>
            <a:endParaRPr lang="en-GB" sz="28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GB" sz="2800" b="1" dirty="0" smtClean="0">
                <a:solidFill>
                  <a:schemeClr val="tx1"/>
                </a:solidFill>
              </a:rPr>
              <a:t>Lucas </a:t>
            </a:r>
            <a:r>
              <a:rPr lang="en-GB" sz="2800" b="1" dirty="0" err="1" smtClean="0">
                <a:solidFill>
                  <a:schemeClr val="tx1"/>
                </a:solidFill>
              </a:rPr>
              <a:t>Ndove</a:t>
            </a:r>
            <a:r>
              <a:rPr lang="en-GB" sz="2800" b="1" dirty="0" smtClean="0">
                <a:solidFill>
                  <a:schemeClr val="tx1"/>
                </a:solidFill>
              </a:rPr>
              <a:t> </a:t>
            </a:r>
            <a:r>
              <a:rPr lang="en-GB" sz="2800" b="1" dirty="0" err="1" smtClean="0">
                <a:solidFill>
                  <a:schemeClr val="tx1"/>
                </a:solidFill>
              </a:rPr>
              <a:t>Lda</a:t>
            </a:r>
            <a:endParaRPr lang="en-GB" sz="2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800" b="1" dirty="0" smtClean="0">
                <a:solidFill>
                  <a:schemeClr val="tx1"/>
                </a:solidFill>
              </a:rPr>
              <a:t>LUCAS NDOVE, LDA</a:t>
            </a:r>
            <a:br>
              <a:rPr lang="en-GB" sz="2800" b="1" dirty="0" smtClean="0">
                <a:solidFill>
                  <a:schemeClr val="tx1"/>
                </a:solidFill>
              </a:rPr>
            </a:br>
            <a:r>
              <a:rPr lang="en-GB" sz="2800" b="1" dirty="0" smtClean="0">
                <a:solidFill>
                  <a:schemeClr val="tx1"/>
                </a:solidFill>
              </a:rPr>
              <a:t>Lucas N. Limited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92" y="3871100"/>
            <a:ext cx="1742585" cy="16394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498" y="3877936"/>
            <a:ext cx="1742585" cy="16394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704" y="3871100"/>
            <a:ext cx="1742585" cy="163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032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Operational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44" y="1554100"/>
            <a:ext cx="6347714" cy="3880773"/>
          </a:xfrm>
        </p:spPr>
        <p:txBody>
          <a:bodyPr>
            <a:normAutofit/>
          </a:bodyPr>
          <a:lstStyle/>
          <a:p>
            <a:r>
              <a:rPr sz="3200" dirty="0"/>
              <a:t>Delays in verification</a:t>
            </a:r>
          </a:p>
          <a:p>
            <a:r>
              <a:rPr sz="3200" dirty="0"/>
              <a:t>Errors in publication</a:t>
            </a:r>
          </a:p>
          <a:p>
            <a:r>
              <a:rPr sz="3200" dirty="0">
                <a:solidFill>
                  <a:srgbClr val="00B0F0"/>
                </a:solidFill>
              </a:rPr>
              <a:t>User complaints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4244" y="3681480"/>
            <a:ext cx="6347714" cy="25793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GB" sz="3200" smtClean="0">
                <a:solidFill>
                  <a:srgbClr val="00B0F0"/>
                </a:solidFill>
              </a:rPr>
              <a:t>Technical Challenges</a:t>
            </a:r>
          </a:p>
          <a:p>
            <a:r>
              <a:rPr lang="en-GB" sz="3200" smtClean="0"/>
              <a:t>No automatic validation</a:t>
            </a:r>
          </a:p>
          <a:p>
            <a:r>
              <a:rPr lang="en-GB" sz="3200" smtClean="0"/>
              <a:t>No unique identifiers</a:t>
            </a:r>
          </a:p>
          <a:p>
            <a:r>
              <a:rPr lang="en-GB" sz="3200" smtClean="0"/>
              <a:t>Legacy data issues</a:t>
            </a:r>
            <a:endParaRPr lang="en-GB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320350"/>
            <a:ext cx="6347713" cy="660401"/>
          </a:xfrm>
        </p:spPr>
        <p:txBody>
          <a:bodyPr/>
          <a:lstStyle/>
          <a:p>
            <a:r>
              <a:rPr dirty="0"/>
              <a:t>Data Standardization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8" y="1149224"/>
            <a:ext cx="7927911" cy="143587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sz="3200" dirty="0"/>
              <a:t>Define formats for names and </a:t>
            </a:r>
            <a:r>
              <a:rPr sz="3200" dirty="0" smtClean="0"/>
              <a:t>dates</a:t>
            </a:r>
            <a:endParaRPr sz="3200" dirty="0"/>
          </a:p>
          <a:p>
            <a:pPr marL="0" indent="0">
              <a:lnSpc>
                <a:spcPct val="150000"/>
              </a:lnSpc>
              <a:buNone/>
            </a:pPr>
            <a:r>
              <a:rPr sz="3200" dirty="0">
                <a:solidFill>
                  <a:srgbClr val="00B0F0"/>
                </a:solidFill>
              </a:rPr>
              <a:t>Example</a:t>
            </a:r>
            <a:r>
              <a:rPr sz="3200" dirty="0"/>
              <a:t>: Full legal name + entity type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16294" y="2832104"/>
            <a:ext cx="6347713" cy="6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 smtClean="0"/>
              <a:t>Automatic Validation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599" y="3499762"/>
            <a:ext cx="6347714" cy="2150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 smtClean="0"/>
              <a:t>Mandatory fields</a:t>
            </a:r>
          </a:p>
          <a:p>
            <a:r>
              <a:rPr lang="en-GB" sz="3200" dirty="0" smtClean="0"/>
              <a:t>Dropdown lists</a:t>
            </a:r>
          </a:p>
          <a:p>
            <a:r>
              <a:rPr lang="en-GB" sz="3200" dirty="0" smtClean="0"/>
              <a:t>Prevent incomplete submission</a:t>
            </a:r>
            <a:endParaRPr lang="en-GB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53806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Challenges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535439"/>
            <a:ext cx="6347714" cy="3880773"/>
          </a:xfrm>
        </p:spPr>
        <p:txBody>
          <a:bodyPr>
            <a:normAutofit/>
          </a:bodyPr>
          <a:lstStyle/>
          <a:p>
            <a:r>
              <a:rPr sz="3200" dirty="0"/>
              <a:t>Remove duplicates</a:t>
            </a:r>
          </a:p>
          <a:p>
            <a:r>
              <a:rPr sz="3200" dirty="0"/>
              <a:t>Normalize records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598" y="3001108"/>
            <a:ext cx="6347714" cy="2681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GB" sz="3600" dirty="0" smtClean="0">
                <a:solidFill>
                  <a:srgbClr val="00B0F0"/>
                </a:solidFill>
              </a:rPr>
              <a:t>Capacity Building</a:t>
            </a:r>
          </a:p>
          <a:p>
            <a:r>
              <a:rPr lang="en-GB" sz="3600" dirty="0" smtClean="0"/>
              <a:t>Train staff</a:t>
            </a:r>
          </a:p>
          <a:p>
            <a:r>
              <a:rPr lang="en-GB" sz="3600" dirty="0" smtClean="0"/>
              <a:t>Standardize practices</a:t>
            </a:r>
          </a:p>
          <a:p>
            <a:endParaRPr lang="en-GB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799" y="3399453"/>
            <a:ext cx="6347713" cy="1320800"/>
          </a:xfrm>
        </p:spPr>
        <p:txBody>
          <a:bodyPr>
            <a:normAutofit/>
          </a:bodyPr>
          <a:lstStyle/>
          <a:p>
            <a:pPr algn="ctr"/>
            <a:r>
              <a:rPr lang="en-GB" sz="6600" b="1" dirty="0" smtClean="0"/>
              <a:t>Thank You</a:t>
            </a:r>
            <a:endParaRPr lang="en-GB" sz="6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203" y="1748720"/>
            <a:ext cx="1448002" cy="136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52191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</TotalTime>
  <Words>112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Data Quality Challenges &amp; Solutions</vt:lpstr>
      <vt:lpstr>Current Situation</vt:lpstr>
      <vt:lpstr>Key Challenges</vt:lpstr>
      <vt:lpstr>PowerPoint Presentation</vt:lpstr>
      <vt:lpstr>Operational Impact</vt:lpstr>
      <vt:lpstr>Data Standardization</vt:lpstr>
      <vt:lpstr>Challenges</vt:lpstr>
      <vt:lpstr>Thank You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Quality Challenges &amp; Solutions</dc:title>
  <dc:subject/>
  <dc:creator>IPI-SCCM-DPT-INF03</dc:creator>
  <cp:keywords/>
  <dc:description>generated using python-pptx</dc:description>
  <cp:lastModifiedBy>IPI-SCCM-DPT-INF03</cp:lastModifiedBy>
  <cp:revision>7</cp:revision>
  <dcterms:created xsi:type="dcterms:W3CDTF">2013-01-27T09:14:16Z</dcterms:created>
  <dcterms:modified xsi:type="dcterms:W3CDTF">2026-04-21T08:23:58Z</dcterms:modified>
  <cp:category/>
</cp:coreProperties>
</file>